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156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02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3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18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8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3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9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6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6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2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1145-209B-4AF1-A763-3E082469EF81}" type="datetimeFigureOut">
              <a:rPr kumimoji="1" lang="ja-JP" altLang="en-US" smtClean="0"/>
              <a:t>2016/10/8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585C-5641-40A5-B2A1-E66A942ECD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94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3600400" cy="1143000"/>
          </a:xfrm>
        </p:spPr>
        <p:txBody>
          <a:bodyPr/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記録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>
              <a:latin typeface="+mj-ea"/>
              <a:ea typeface="+mj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95280"/>
              </p:ext>
            </p:extLst>
          </p:nvPr>
        </p:nvGraphicFramePr>
        <p:xfrm>
          <a:off x="47138" y="572125"/>
          <a:ext cx="4320480" cy="616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6169243">
                <a:tc>
                  <a:txBody>
                    <a:bodyPr/>
                    <a:lstStyle/>
                    <a:p>
                      <a:endParaRPr kumimoji="1" lang="ja-JP" altLang="en-US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kumimoji="1" lang="ja-JP" altLang="en-US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35497" y="889458"/>
          <a:ext cx="2160239" cy="18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3"/>
                <a:gridCol w="639488"/>
                <a:gridCol w="367625"/>
                <a:gridCol w="424463"/>
              </a:tblGrid>
              <a:tr h="1996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フリガナ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75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氏名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37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性別</a:t>
                      </a:r>
                      <a:endParaRPr kumimoji="1" lang="en-US" altLang="ja-JP" sz="70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7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5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住所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HGP創英角ﾎﾟｯﾌﾟ体" pitchFamily="50" charset="-128"/>
                          <a:ea typeface="HGP創英角ﾎﾟｯﾌﾟ体" pitchFamily="50" charset="-128"/>
                        </a:rPr>
                        <a:t>〒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1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保護者の</a:t>
                      </a:r>
                      <a:endParaRPr kumimoji="1" lang="en-US" altLang="ja-JP" sz="70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193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保護者との連絡：連絡済（　　時　　分）・連絡とれず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7506" y="612973"/>
            <a:ext cx="1969630" cy="2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latin typeface="+mj-ea"/>
                <a:ea typeface="+mj-ea"/>
              </a:rPr>
              <a:t>○○学校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612973"/>
            <a:ext cx="1969630" cy="2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平成　　　年　　月　　日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6512" y="2756361"/>
            <a:ext cx="1584176" cy="2177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発生状況</a:t>
            </a:r>
            <a:r>
              <a:rPr lang="en-US" altLang="ja-JP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　（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　　時　　分頃）</a:t>
            </a:r>
            <a:endParaRPr kumimoji="1" lang="ja-JP" altLang="en-US" sz="8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267745" y="2635198"/>
            <a:ext cx="851390" cy="2177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既往</a:t>
            </a:r>
            <a:r>
              <a:rPr lang="ja-JP" altLang="en-US" sz="1000" dirty="0">
                <a:solidFill>
                  <a:sysClr val="windowText" lastClr="000000"/>
                </a:solidFill>
                <a:latin typeface="+mj-ea"/>
                <a:ea typeface="+mj-ea"/>
              </a:rPr>
              <a:t>歴</a:t>
            </a:r>
            <a:r>
              <a:rPr lang="en-US" altLang="ja-JP" sz="1000" dirty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  <a:endParaRPr lang="ja-JP" altLang="en-US" sz="10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pic>
        <p:nvPicPr>
          <p:cNvPr id="10" name="Picture 2" descr="G:\DCIM\101MSDCF\DSC03382.JPG"/>
          <p:cNvPicPr>
            <a:picLocks noChangeAspect="1" noChangeArrowheads="1"/>
          </p:cNvPicPr>
          <p:nvPr/>
        </p:nvPicPr>
        <p:blipFill rotWithShape="1">
          <a:blip r:embed="rId2" cstate="email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2587153" y="702303"/>
            <a:ext cx="1526174" cy="186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2267745" y="3139254"/>
            <a:ext cx="851389" cy="2177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内服薬</a:t>
            </a:r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  <a:endParaRPr lang="ja-JP" altLang="en-US" sz="10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5496" y="3620456"/>
          <a:ext cx="4320480" cy="312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829"/>
                <a:gridCol w="762437"/>
                <a:gridCol w="825974"/>
                <a:gridCol w="762437"/>
                <a:gridCol w="677723"/>
                <a:gridCol w="720080"/>
              </a:tblGrid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時間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意識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呼吸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脈拍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8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血圧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j-ea"/>
                          <a:ea typeface="+mj-ea"/>
                        </a:rPr>
                        <a:t>SpO2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2611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体温</a:t>
                      </a:r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/>
                </a:tc>
              </a:tr>
              <a:tr h="5706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応急処置</a:t>
                      </a:r>
                      <a:endParaRPr kumimoji="1" lang="en-US" altLang="ja-JP" sz="110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j-ea"/>
                          <a:ea typeface="+mj-ea"/>
                        </a:rPr>
                        <a:t>備考</a:t>
                      </a:r>
                    </a:p>
                    <a:p>
                      <a:pPr algn="ctr"/>
                      <a:endParaRPr kumimoji="1" lang="ja-JP" altLang="en-US" sz="1100" dirty="0"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創英角ﾎﾟｯﾌﾟ体" pitchFamily="50" charset="-128"/>
                        <a:ea typeface="HGP創英角ﾎﾟｯﾌﾟ体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4644008" y="572125"/>
          <a:ext cx="4320480" cy="6169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088232"/>
              </a:tblGrid>
              <a:tr h="6169243">
                <a:tc>
                  <a:txBody>
                    <a:bodyPr/>
                    <a:lstStyle/>
                    <a:p>
                      <a:endParaRPr kumimoji="1" lang="ja-JP" altLang="en-US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  <a:p>
                      <a:endParaRPr kumimoji="1" lang="ja-JP" altLang="en-US" dirty="0">
                        <a:ln w="762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072590"/>
              </p:ext>
            </p:extLst>
          </p:nvPr>
        </p:nvGraphicFramePr>
        <p:xfrm>
          <a:off x="4644008" y="889458"/>
          <a:ext cx="2232248" cy="185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3"/>
                <a:gridCol w="639488"/>
                <a:gridCol w="367625"/>
                <a:gridCol w="496472"/>
              </a:tblGrid>
              <a:tr h="1996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フリガナ</a:t>
                      </a:r>
                      <a:endParaRPr kumimoji="1" lang="ja-JP" altLang="en-US" sz="7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700" b="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ヤマダ　タロウ</a:t>
                      </a:r>
                      <a:endParaRPr kumimoji="1" lang="ja-JP" altLang="en-US" sz="70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75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氏名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山田　太郎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375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生年月日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平成</a:t>
                      </a:r>
                      <a:r>
                        <a:rPr kumimoji="1" lang="en-US" altLang="ja-JP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6</a:t>
                      </a: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日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性別</a:t>
                      </a:r>
                      <a:endParaRPr kumimoji="1" lang="en-US" altLang="ja-JP" sz="70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700" dirty="0" smtClean="0">
                          <a:latin typeface="+mj-ea"/>
                          <a:ea typeface="+mj-ea"/>
                        </a:rPr>
                        <a:t>男</a:t>
                      </a:r>
                      <a:endParaRPr lang="ja-JP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7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700" dirty="0" smtClean="0">
                          <a:latin typeface="+mj-ea"/>
                          <a:ea typeface="+mj-ea"/>
                        </a:rPr>
                        <a:t>17</a:t>
                      </a:r>
                      <a:endParaRPr lang="ja-JP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5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住所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東京都○○区●●町１－１－１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1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保護者の</a:t>
                      </a:r>
                      <a:endParaRPr kumimoji="1" lang="en-US" altLang="ja-JP" sz="700" dirty="0" smtClean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03-</a:t>
                      </a:r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○○○○</a:t>
                      </a:r>
                      <a:r>
                        <a:rPr kumimoji="1" lang="en-US" altLang="ja-JP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kumimoji="1" lang="ja-JP" altLang="en-US" sz="70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○○○○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193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保護者との連絡：連絡済（時分）・連絡とれず</a:t>
                      </a:r>
                      <a:endParaRPr kumimoji="1" lang="ja-JP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4716017" y="612973"/>
            <a:ext cx="1969630" cy="2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latin typeface="+mj-ea"/>
                <a:ea typeface="+mj-ea"/>
              </a:rPr>
              <a:t>　　　　　　　　高等学校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6255" y="612973"/>
            <a:ext cx="1969630" cy="2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+mj-ea"/>
                <a:ea typeface="+mj-ea"/>
              </a:rPr>
              <a:t>平成</a:t>
            </a:r>
            <a:r>
              <a:rPr lang="ja-JP" altLang="en-US" sz="1200" dirty="0" smtClean="0">
                <a:latin typeface="+mj-ea"/>
                <a:ea typeface="+mj-ea"/>
              </a:rPr>
              <a:t>２７</a:t>
            </a:r>
            <a:r>
              <a:rPr kumimoji="1" lang="ja-JP" altLang="en-US" sz="1200" dirty="0" smtClean="0">
                <a:latin typeface="+mj-ea"/>
                <a:ea typeface="+mj-ea"/>
              </a:rPr>
              <a:t>年</a:t>
            </a:r>
            <a:r>
              <a:rPr lang="ja-JP" altLang="en-US" sz="1200" dirty="0">
                <a:latin typeface="+mj-ea"/>
                <a:ea typeface="+mj-ea"/>
              </a:rPr>
              <a:t>７</a:t>
            </a:r>
            <a:r>
              <a:rPr kumimoji="1" lang="ja-JP" altLang="en-US" sz="1200" dirty="0" smtClean="0">
                <a:latin typeface="+mj-ea"/>
                <a:ea typeface="+mj-ea"/>
              </a:rPr>
              <a:t>月</a:t>
            </a:r>
            <a:r>
              <a:rPr lang="en-US" altLang="ja-JP" sz="1200" dirty="0" smtClean="0">
                <a:latin typeface="+mj-ea"/>
                <a:ea typeface="+mj-ea"/>
              </a:rPr>
              <a:t>1</a:t>
            </a:r>
            <a:r>
              <a:rPr lang="ja-JP" altLang="en-US" sz="1200" dirty="0" smtClean="0">
                <a:latin typeface="+mj-ea"/>
                <a:ea typeface="+mj-ea"/>
              </a:rPr>
              <a:t>７</a:t>
            </a:r>
            <a:r>
              <a:rPr kumimoji="1" lang="ja-JP" altLang="en-US" sz="1200" dirty="0" smtClean="0">
                <a:latin typeface="+mj-ea"/>
                <a:ea typeface="+mj-ea"/>
              </a:rPr>
              <a:t>日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571998" y="2756361"/>
            <a:ext cx="1512169" cy="21773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発生</a:t>
            </a:r>
            <a:r>
              <a:rPr lang="ja-JP" altLang="en-US" sz="800" dirty="0">
                <a:solidFill>
                  <a:sysClr val="windowText" lastClr="000000"/>
                </a:solidFill>
                <a:latin typeface="+mj-ea"/>
                <a:ea typeface="+mj-ea"/>
              </a:rPr>
              <a:t>状況</a:t>
            </a:r>
            <a:r>
              <a:rPr kumimoji="1" lang="en-US" altLang="ja-JP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（１３時</a:t>
            </a:r>
            <a:r>
              <a:rPr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２</a:t>
            </a:r>
            <a:r>
              <a:rPr lang="ja-JP" altLang="en-US" sz="800" dirty="0">
                <a:solidFill>
                  <a:sysClr val="windowText" lastClr="000000"/>
                </a:solidFill>
                <a:latin typeface="+mj-ea"/>
                <a:ea typeface="+mj-ea"/>
              </a:rPr>
              <a:t>０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分頃）</a:t>
            </a:r>
            <a:endParaRPr kumimoji="1" lang="en-US" altLang="ja-JP" sz="800" dirty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876256" y="2635197"/>
            <a:ext cx="851390" cy="33890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既往</a:t>
            </a:r>
            <a:r>
              <a:rPr lang="ja-JP" altLang="en-US" sz="1000" dirty="0">
                <a:solidFill>
                  <a:sysClr val="windowText" lastClr="000000"/>
                </a:solidFill>
                <a:latin typeface="+mj-ea"/>
                <a:ea typeface="+mj-ea"/>
              </a:rPr>
              <a:t>歴</a:t>
            </a:r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</a:p>
        </p:txBody>
      </p:sp>
      <p:pic>
        <p:nvPicPr>
          <p:cNvPr id="19" name="Picture 2" descr="G:\DCIM\101MSDCF\DSC03382.JPG"/>
          <p:cNvPicPr>
            <a:picLocks noChangeAspect="1" noChangeArrowheads="1"/>
          </p:cNvPicPr>
          <p:nvPr/>
        </p:nvPicPr>
        <p:blipFill rotWithShape="1">
          <a:blip r:embed="rId2" cstate="email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7195664" y="702303"/>
            <a:ext cx="1526174" cy="186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6876256" y="3139254"/>
            <a:ext cx="851389" cy="2177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【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内服薬</a:t>
            </a:r>
            <a:r>
              <a:rPr lang="en-US" altLang="ja-JP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】</a:t>
            </a:r>
          </a:p>
          <a:p>
            <a:pPr algn="ctr"/>
            <a:endParaRPr lang="ja-JP" altLang="en-US" sz="10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131505"/>
              </p:ext>
            </p:extLst>
          </p:nvPr>
        </p:nvGraphicFramePr>
        <p:xfrm>
          <a:off x="4644006" y="3645025"/>
          <a:ext cx="4320481" cy="30910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6"/>
                <a:gridCol w="792088"/>
                <a:gridCol w="864096"/>
                <a:gridCol w="1080120"/>
                <a:gridCol w="1008111"/>
              </a:tblGrid>
              <a:tr h="2747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時間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13:20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13:25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13:30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21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意識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反応あり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反応あり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反応あり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5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呼吸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36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36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5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脈拍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120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5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血圧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58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SpO2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5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体温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21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応急処置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エピペン使用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97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声が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かすれている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息がしにくい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救急車要請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声が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かすれている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息がしにくい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全身発赤あり</a:t>
                      </a:r>
                      <a:endParaRPr kumimoji="1" lang="ja-JP" altLang="en-US" sz="9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救急隊到着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引継ぎ</a:t>
                      </a:r>
                    </a:p>
                    <a:p>
                      <a:pPr algn="ctr"/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○○病院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へ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7609042" y="1844824"/>
            <a:ext cx="504056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+mj-ea"/>
                <a:ea typeface="+mj-ea"/>
              </a:rPr>
              <a:t>血腫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cxnSp>
        <p:nvCxnSpPr>
          <p:cNvPr id="24" name="直線矢印コネクタ 23"/>
          <p:cNvCxnSpPr>
            <a:stCxn id="23" idx="0"/>
          </p:cNvCxnSpPr>
          <p:nvPr/>
        </p:nvCxnSpPr>
        <p:spPr>
          <a:xfrm flipV="1">
            <a:off x="7861070" y="1052736"/>
            <a:ext cx="52735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7209574" y="2834859"/>
            <a:ext cx="399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>
                <a:solidFill>
                  <a:sysClr val="windowText" lastClr="000000"/>
                </a:solidFill>
                <a:latin typeface="+mj-ea"/>
                <a:ea typeface="+mj-ea"/>
              </a:rPr>
              <a:t>なし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213089" y="3251098"/>
            <a:ext cx="399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なし</a:t>
            </a:r>
            <a:endParaRPr lang="ja-JP" altLang="en-US" sz="10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5076056" y="-315416"/>
            <a:ext cx="3600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見本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84168" y="2528900"/>
            <a:ext cx="576064" cy="2520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659770" y="3001742"/>
            <a:ext cx="19696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solidFill>
                  <a:sysClr val="windowText" lastClr="000000"/>
                </a:solidFill>
                <a:latin typeface="+mj-ea"/>
                <a:ea typeface="+mj-ea"/>
              </a:rPr>
              <a:t>「</a:t>
            </a:r>
            <a:r>
              <a:rPr lang="ja-JP" altLang="en-US" sz="900" dirty="0">
                <a:solidFill>
                  <a:sysClr val="windowText" lastClr="000000"/>
                </a:solidFill>
                <a:latin typeface="+mj-ea"/>
                <a:ea typeface="+mj-ea"/>
              </a:rPr>
              <a:t>先生　気持ちが悪い」という訴え有り、呼吸苦が出現した。</a:t>
            </a:r>
            <a:endParaRPr lang="en-US" altLang="ja-JP" sz="900" dirty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endParaRPr lang="en-US" altLang="ja-JP" sz="1100" dirty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endParaRPr lang="ja-JP" altLang="en-US" sz="1100" dirty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171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167</Words>
  <Application>Microsoft Office PowerPoint</Application>
  <PresentationFormat>画面に合わせる (4:3)</PresentationFormat>
  <Paragraphs>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記録表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記録表</dc:title>
  <dc:creator>Kensuke Suzuki</dc:creator>
  <cp:lastModifiedBy>Kensuke Suzuki</cp:lastModifiedBy>
  <cp:revision>4</cp:revision>
  <dcterms:created xsi:type="dcterms:W3CDTF">2015-07-17T01:22:06Z</dcterms:created>
  <dcterms:modified xsi:type="dcterms:W3CDTF">2016-10-08T11:53:23Z</dcterms:modified>
</cp:coreProperties>
</file>