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15" r:id="rId2"/>
    <p:sldId id="486" r:id="rId3"/>
    <p:sldId id="507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7" r:id="rId14"/>
    <p:sldId id="498" r:id="rId15"/>
    <p:sldId id="543" r:id="rId16"/>
    <p:sldId id="499" r:id="rId17"/>
    <p:sldId id="1010" r:id="rId18"/>
    <p:sldId id="1020" r:id="rId19"/>
    <p:sldId id="1021" r:id="rId20"/>
    <p:sldId id="1022" r:id="rId21"/>
    <p:sldId id="1023" r:id="rId22"/>
    <p:sldId id="1024" r:id="rId23"/>
    <p:sldId id="1025" r:id="rId24"/>
    <p:sldId id="1026" r:id="rId25"/>
    <p:sldId id="1019" r:id="rId26"/>
    <p:sldId id="471" r:id="rId27"/>
    <p:sldId id="299" r:id="rId28"/>
    <p:sldId id="300" r:id="rId29"/>
    <p:sldId id="390" r:id="rId30"/>
    <p:sldId id="475" r:id="rId31"/>
    <p:sldId id="477" r:id="rId32"/>
    <p:sldId id="304" r:id="rId33"/>
    <p:sldId id="479" r:id="rId34"/>
    <p:sldId id="1031" r:id="rId35"/>
    <p:sldId id="1018" r:id="rId36"/>
    <p:sldId id="484" r:id="rId37"/>
    <p:sldId id="482" r:id="rId38"/>
    <p:sldId id="549" r:id="rId39"/>
    <p:sldId id="551" r:id="rId40"/>
    <p:sldId id="1128" r:id="rId41"/>
    <p:sldId id="1134" r:id="rId42"/>
    <p:sldId id="578" r:id="rId43"/>
    <p:sldId id="579" r:id="rId44"/>
    <p:sldId id="580" r:id="rId45"/>
    <p:sldId id="581" r:id="rId46"/>
    <p:sldId id="1129" r:id="rId47"/>
    <p:sldId id="1123" r:id="rId48"/>
    <p:sldId id="1125" r:id="rId49"/>
    <p:sldId id="537" r:id="rId5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779CE-0A94-4BB5-865D-F16285D932A4}" v="1" dt="2026-05-21T04:38:38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>
      <p:cViewPr varScale="1">
        <p:scale>
          <a:sx n="74" d="100"/>
          <a:sy n="74" d="100"/>
        </p:scale>
        <p:origin x="8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suke Suzuki" userId="952a448d22ae7f97" providerId="LiveId" clId="{4F4FD1E5-52B3-44D1-B88D-694A42E0A937}"/>
    <pc:docChg chg="delSld modSld">
      <pc:chgData name="Kensuke Suzuki" userId="952a448d22ae7f97" providerId="LiveId" clId="{4F4FD1E5-52B3-44D1-B88D-694A42E0A937}" dt="2026-05-21T04:38:38.840" v="71" actId="478"/>
      <pc:docMkLst>
        <pc:docMk/>
      </pc:docMkLst>
      <pc:sldChg chg="modSp mod">
        <pc:chgData name="Kensuke Suzuki" userId="952a448d22ae7f97" providerId="LiveId" clId="{4F4FD1E5-52B3-44D1-B88D-694A42E0A937}" dt="2026-05-21T04:37:02.174" v="7" actId="20577"/>
        <pc:sldMkLst>
          <pc:docMk/>
          <pc:sldMk cId="4130695127" sldId="390"/>
        </pc:sldMkLst>
        <pc:spChg chg="mod">
          <ac:chgData name="Kensuke Suzuki" userId="952a448d22ae7f97" providerId="LiveId" clId="{4F4FD1E5-52B3-44D1-B88D-694A42E0A937}" dt="2026-05-21T04:37:02.174" v="7" actId="20577"/>
          <ac:spMkLst>
            <pc:docMk/>
            <pc:sldMk cId="4130695127" sldId="390"/>
            <ac:spMk id="30723" creationId="{00000000-0000-0000-0000-000000000000}"/>
          </ac:spMkLst>
        </pc:spChg>
      </pc:sldChg>
      <pc:sldChg chg="del">
        <pc:chgData name="Kensuke Suzuki" userId="952a448d22ae7f97" providerId="LiveId" clId="{4F4FD1E5-52B3-44D1-B88D-694A42E0A937}" dt="2026-05-21T04:37:35.326" v="10" actId="47"/>
        <pc:sldMkLst>
          <pc:docMk/>
          <pc:sldMk cId="1076982110" sldId="447"/>
        </pc:sldMkLst>
      </pc:sldChg>
      <pc:sldChg chg="del">
        <pc:chgData name="Kensuke Suzuki" userId="952a448d22ae7f97" providerId="LiveId" clId="{4F4FD1E5-52B3-44D1-B88D-694A42E0A937}" dt="2026-05-21T04:37:36.030" v="11" actId="47"/>
        <pc:sldMkLst>
          <pc:docMk/>
          <pc:sldMk cId="468403205" sldId="448"/>
        </pc:sldMkLst>
      </pc:sldChg>
      <pc:sldChg chg="modSp mod">
        <pc:chgData name="Kensuke Suzuki" userId="952a448d22ae7f97" providerId="LiveId" clId="{4F4FD1E5-52B3-44D1-B88D-694A42E0A937}" dt="2026-05-21T04:38:26.142" v="70" actId="20577"/>
        <pc:sldMkLst>
          <pc:docMk/>
          <pc:sldMk cId="417082434" sldId="484"/>
        </pc:sldMkLst>
        <pc:spChg chg="mod">
          <ac:chgData name="Kensuke Suzuki" userId="952a448d22ae7f97" providerId="LiveId" clId="{4F4FD1E5-52B3-44D1-B88D-694A42E0A937}" dt="2026-05-21T04:38:26.142" v="70" actId="20577"/>
          <ac:spMkLst>
            <pc:docMk/>
            <pc:sldMk cId="417082434" sldId="484"/>
            <ac:spMk id="15" creationId="{00000000-0000-0000-0000-000000000000}"/>
          </ac:spMkLst>
        </pc:spChg>
        <pc:spChg chg="mod">
          <ac:chgData name="Kensuke Suzuki" userId="952a448d22ae7f97" providerId="LiveId" clId="{4F4FD1E5-52B3-44D1-B88D-694A42E0A937}" dt="2026-05-21T04:38:00.991" v="31" actId="20577"/>
          <ac:spMkLst>
            <pc:docMk/>
            <pc:sldMk cId="417082434" sldId="484"/>
            <ac:spMk id="16" creationId="{00000000-0000-0000-0000-000000000000}"/>
          </ac:spMkLst>
        </pc:spChg>
        <pc:graphicFrameChg chg="modGraphic">
          <ac:chgData name="Kensuke Suzuki" userId="952a448d22ae7f97" providerId="LiveId" clId="{4F4FD1E5-52B3-44D1-B88D-694A42E0A937}" dt="2026-05-21T04:38:20.626" v="58" actId="20577"/>
          <ac:graphicFrameMkLst>
            <pc:docMk/>
            <pc:sldMk cId="417082434" sldId="484"/>
            <ac:graphicFrameMk id="14" creationId="{00000000-0000-0000-0000-000000000000}"/>
          </ac:graphicFrameMkLst>
        </pc:graphicFrameChg>
      </pc:sldChg>
      <pc:sldChg chg="delSp">
        <pc:chgData name="Kensuke Suzuki" userId="952a448d22ae7f97" providerId="LiveId" clId="{4F4FD1E5-52B3-44D1-B88D-694A42E0A937}" dt="2026-05-21T04:38:38.840" v="71" actId="478"/>
        <pc:sldMkLst>
          <pc:docMk/>
          <pc:sldMk cId="1703000466" sldId="551"/>
        </pc:sldMkLst>
        <pc:picChg chg="del">
          <ac:chgData name="Kensuke Suzuki" userId="952a448d22ae7f97" providerId="LiveId" clId="{4F4FD1E5-52B3-44D1-B88D-694A42E0A937}" dt="2026-05-21T04:38:38.840" v="71" actId="478"/>
          <ac:picMkLst>
            <pc:docMk/>
            <pc:sldMk cId="1703000466" sldId="551"/>
            <ac:picMk id="1026" creationId="{00000000-0000-0000-0000-000000000000}"/>
          </ac:picMkLst>
        </pc:picChg>
      </pc:sldChg>
      <pc:sldChg chg="addSp modSp mod">
        <pc:chgData name="Kensuke Suzuki" userId="952a448d22ae7f97" providerId="LiveId" clId="{4F4FD1E5-52B3-44D1-B88D-694A42E0A937}" dt="2026-05-21T04:37:33.455" v="9" actId="1076"/>
        <pc:sldMkLst>
          <pc:docMk/>
          <pc:sldMk cId="3649490821" sldId="1018"/>
        </pc:sldMkLst>
        <pc:spChg chg="add mod">
          <ac:chgData name="Kensuke Suzuki" userId="952a448d22ae7f97" providerId="LiveId" clId="{4F4FD1E5-52B3-44D1-B88D-694A42E0A937}" dt="2026-05-21T04:37:33.455" v="9" actId="1076"/>
          <ac:spMkLst>
            <pc:docMk/>
            <pc:sldMk cId="3649490821" sldId="1018"/>
            <ac:spMk id="5" creationId="{D7BC57FF-0F92-63E9-F2DF-25ECC4FABC4C}"/>
          </ac:spMkLst>
        </pc:spChg>
      </pc:sldChg>
      <pc:sldChg chg="del">
        <pc:chgData name="Kensuke Suzuki" userId="952a448d22ae7f97" providerId="LiveId" clId="{4F4FD1E5-52B3-44D1-B88D-694A42E0A937}" dt="2026-05-21T04:36:07.505" v="1" actId="47"/>
        <pc:sldMkLst>
          <pc:docMk/>
          <pc:sldMk cId="3678057094" sldId="1106"/>
        </pc:sldMkLst>
      </pc:sldChg>
      <pc:sldChg chg="del">
        <pc:chgData name="Kensuke Suzuki" userId="952a448d22ae7f97" providerId="LiveId" clId="{4F4FD1E5-52B3-44D1-B88D-694A42E0A937}" dt="2026-05-21T04:36:07.124" v="0" actId="47"/>
        <pc:sldMkLst>
          <pc:docMk/>
          <pc:sldMk cId="3773003652" sldId="1127"/>
        </pc:sldMkLst>
      </pc:sldChg>
      <pc:sldChg chg="del">
        <pc:chgData name="Kensuke Suzuki" userId="952a448d22ae7f97" providerId="LiveId" clId="{4F4FD1E5-52B3-44D1-B88D-694A42E0A937}" dt="2026-05-21T04:36:18.438" v="2" actId="47"/>
        <pc:sldMkLst>
          <pc:docMk/>
          <pc:sldMk cId="1130303766" sldId="11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03C7-AC36-4708-8B31-E6F1522CC0B8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471CD489-0F70-433A-8E4B-0AE0934E3FEB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緊急度判断</a:t>
          </a:r>
        </a:p>
      </dgm:t>
    </dgm:pt>
    <dgm:pt modelId="{CCB044AD-0ECA-47DC-B23D-7AE79760A665}" type="par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F30979F-B14B-4C74-AAE2-6AD7B2735738}" type="sib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A5F1D96A-1034-417C-B864-43FD1BC34321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１１９番通報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誘導</a:t>
          </a:r>
        </a:p>
      </dgm:t>
    </dgm:pt>
    <dgm:pt modelId="{70EFE3AC-1DB8-4D5F-8F62-CA88A2B81754}" type="parTrans" cxnId="{272D6AB5-E8C0-42B1-B14F-A3193B1BDFB2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F8DBC9DB-736B-46E7-A60D-ABA5ACE9A588}" type="sibTrans" cxnId="{272D6AB5-E8C0-42B1-B14F-A3193B1BDF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BE944381-C01A-4F93-8A6B-291D1486E065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保護者への連絡</a:t>
          </a:r>
        </a:p>
      </dgm:t>
    </dgm:pt>
    <dgm:pt modelId="{9A600FCD-FCC0-4D5A-A2BA-C3D7AF564943}" type="parTrans" cxnId="{46A780AF-9F1A-4D53-9498-D351F4DFDAB2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9611E421-243C-4051-9800-9B7EBB3D8E49}" type="sibTrans" cxnId="{46A780AF-9F1A-4D53-9498-D351F4DFDA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40990429-64E4-4ACE-96E4-2440F4C9BFE7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応急処置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搬送</a:t>
          </a:r>
          <a:endParaRPr kumimoji="1" lang="en-US" altLang="ja-JP" dirty="0">
            <a:latin typeface="+mn-ea"/>
            <a:ea typeface="+mn-ea"/>
          </a:endParaRPr>
        </a:p>
      </dgm:t>
    </dgm:pt>
    <dgm:pt modelId="{134A118F-A0B6-426D-B02A-BF2C82F98DCF}" type="parTrans" cxnId="{31996A43-D129-4E2A-9C1A-7B6471E2E9C8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668CE1DB-F4C8-4BC0-A15A-BE3E4C09E300}" type="sibTrans" cxnId="{31996A43-D129-4E2A-9C1A-7B6471E2E9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82DF011-6260-4A09-8509-461B218B05B0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他の子どもへの対応</a:t>
          </a:r>
        </a:p>
      </dgm:t>
    </dgm:pt>
    <dgm:pt modelId="{47343A57-E1EE-45BA-97AA-911285C15C29}" type="parTrans" cxnId="{577352FD-0060-4A2B-B852-8A29833540C8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3B1C3725-6511-49AF-846F-4573BC919D62}" type="sibTrans" cxnId="{577352FD-0060-4A2B-B852-8A29833540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9BFB7799-2C99-4EB5-B66C-D7BF5AC54909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情報収集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記録</a:t>
          </a:r>
        </a:p>
      </dgm:t>
    </dgm:pt>
    <dgm:pt modelId="{C6CEA6BF-B6E9-4246-BF29-B450ACE8E509}" type="sibTrans" cxnId="{12FE0B48-080F-4B48-BEF6-7D5A8253E7CB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CA350139-DB45-40B7-A062-819381294EC4}" type="parTrans" cxnId="{12FE0B48-080F-4B48-BEF6-7D5A8253E7CB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078F7E43-B2FF-414C-8D78-53FC4D680F1B}" type="pres">
      <dgm:prSet presAssocID="{BF6C03C7-AC36-4708-8B31-E6F1522CC0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43BD2D-A112-4C0D-B5DD-388C3960FCC0}" type="pres">
      <dgm:prSet presAssocID="{471CD489-0F70-433A-8E4B-0AE0934E3FEB}" presName="centerShape" presStyleLbl="node0" presStyleIdx="0" presStyleCnt="1" custScaleX="122509"/>
      <dgm:spPr/>
    </dgm:pt>
    <dgm:pt modelId="{5DF2DA68-EA01-419B-A953-05DD6984C40E}" type="pres">
      <dgm:prSet presAssocID="{70EFE3AC-1DB8-4D5F-8F62-CA88A2B81754}" presName="parTrans" presStyleLbl="sibTrans2D1" presStyleIdx="0" presStyleCnt="5"/>
      <dgm:spPr/>
    </dgm:pt>
    <dgm:pt modelId="{CBF63D84-0E11-48C0-B38F-BB473B763D4B}" type="pres">
      <dgm:prSet presAssocID="{70EFE3AC-1DB8-4D5F-8F62-CA88A2B81754}" presName="connectorText" presStyleLbl="sibTrans2D1" presStyleIdx="0" presStyleCnt="5"/>
      <dgm:spPr/>
    </dgm:pt>
    <dgm:pt modelId="{00F6BBCB-86C7-42DC-8475-18D741040CFB}" type="pres">
      <dgm:prSet presAssocID="{A5F1D96A-1034-417C-B864-43FD1BC34321}" presName="node" presStyleLbl="node1" presStyleIdx="0" presStyleCnt="5" custScaleX="138716">
        <dgm:presLayoutVars>
          <dgm:bulletEnabled val="1"/>
        </dgm:presLayoutVars>
      </dgm:prSet>
      <dgm:spPr/>
    </dgm:pt>
    <dgm:pt modelId="{77F2ABCF-C031-4070-990A-3846493FDB3C}" type="pres">
      <dgm:prSet presAssocID="{9A600FCD-FCC0-4D5A-A2BA-C3D7AF564943}" presName="parTrans" presStyleLbl="sibTrans2D1" presStyleIdx="1" presStyleCnt="5"/>
      <dgm:spPr/>
    </dgm:pt>
    <dgm:pt modelId="{598A2487-336C-4F75-BA9A-84BC344A6367}" type="pres">
      <dgm:prSet presAssocID="{9A600FCD-FCC0-4D5A-A2BA-C3D7AF564943}" presName="connectorText" presStyleLbl="sibTrans2D1" presStyleIdx="1" presStyleCnt="5"/>
      <dgm:spPr/>
    </dgm:pt>
    <dgm:pt modelId="{02C8DA2E-850E-44C0-BD69-C2CAF3965CE0}" type="pres">
      <dgm:prSet presAssocID="{BE944381-C01A-4F93-8A6B-291D1486E065}" presName="node" presStyleLbl="node1" presStyleIdx="1" presStyleCnt="5" custScaleX="113739">
        <dgm:presLayoutVars>
          <dgm:bulletEnabled val="1"/>
        </dgm:presLayoutVars>
      </dgm:prSet>
      <dgm:spPr/>
    </dgm:pt>
    <dgm:pt modelId="{8784B7CD-0B0B-4ADE-8570-1DB62EE5301E}" type="pres">
      <dgm:prSet presAssocID="{134A118F-A0B6-426D-B02A-BF2C82F98DCF}" presName="parTrans" presStyleLbl="sibTrans2D1" presStyleIdx="2" presStyleCnt="5"/>
      <dgm:spPr/>
    </dgm:pt>
    <dgm:pt modelId="{3E6FB09D-1B1A-4FDE-9F0F-87916203E65B}" type="pres">
      <dgm:prSet presAssocID="{134A118F-A0B6-426D-B02A-BF2C82F98DCF}" presName="connectorText" presStyleLbl="sibTrans2D1" presStyleIdx="2" presStyleCnt="5"/>
      <dgm:spPr/>
    </dgm:pt>
    <dgm:pt modelId="{7AD63CDD-F1EB-4F0E-8C7A-6C53BD2B14D0}" type="pres">
      <dgm:prSet presAssocID="{40990429-64E4-4ACE-96E4-2440F4C9BFE7}" presName="node" presStyleLbl="node1" presStyleIdx="2" presStyleCnt="5" custScaleX="125681">
        <dgm:presLayoutVars>
          <dgm:bulletEnabled val="1"/>
        </dgm:presLayoutVars>
      </dgm:prSet>
      <dgm:spPr/>
    </dgm:pt>
    <dgm:pt modelId="{B8E83CB4-1AD4-4FF2-AACF-DB8D11B075B3}" type="pres">
      <dgm:prSet presAssocID="{CA350139-DB45-40B7-A062-819381294EC4}" presName="parTrans" presStyleLbl="sibTrans2D1" presStyleIdx="3" presStyleCnt="5"/>
      <dgm:spPr/>
    </dgm:pt>
    <dgm:pt modelId="{2E464388-9B56-46E7-8F17-9609CAD524FF}" type="pres">
      <dgm:prSet presAssocID="{CA350139-DB45-40B7-A062-819381294EC4}" presName="connectorText" presStyleLbl="sibTrans2D1" presStyleIdx="3" presStyleCnt="5"/>
      <dgm:spPr/>
    </dgm:pt>
    <dgm:pt modelId="{8DFAA49F-BA91-479F-8835-F758B14489BA}" type="pres">
      <dgm:prSet presAssocID="{9BFB7799-2C99-4EB5-B66C-D7BF5AC54909}" presName="node" presStyleLbl="node1" presStyleIdx="3" presStyleCnt="5" custScaleX="119337">
        <dgm:presLayoutVars>
          <dgm:bulletEnabled val="1"/>
        </dgm:presLayoutVars>
      </dgm:prSet>
      <dgm:spPr/>
    </dgm:pt>
    <dgm:pt modelId="{49242FDF-724F-4395-B801-B181CFECF754}" type="pres">
      <dgm:prSet presAssocID="{47343A57-E1EE-45BA-97AA-911285C15C29}" presName="parTrans" presStyleLbl="sibTrans2D1" presStyleIdx="4" presStyleCnt="5"/>
      <dgm:spPr/>
    </dgm:pt>
    <dgm:pt modelId="{06EAB71E-B726-40BF-9E25-46043FB56784}" type="pres">
      <dgm:prSet presAssocID="{47343A57-E1EE-45BA-97AA-911285C15C29}" presName="connectorText" presStyleLbl="sibTrans2D1" presStyleIdx="4" presStyleCnt="5"/>
      <dgm:spPr/>
    </dgm:pt>
    <dgm:pt modelId="{1E8443EA-0D3A-4A38-A8D4-F224A419E422}" type="pres">
      <dgm:prSet presAssocID="{382DF011-6260-4A09-8509-461B218B05B0}" presName="node" presStyleLbl="node1" presStyleIdx="4" presStyleCnt="5" custScaleX="121913">
        <dgm:presLayoutVars>
          <dgm:bulletEnabled val="1"/>
        </dgm:presLayoutVars>
      </dgm:prSet>
      <dgm:spPr/>
    </dgm:pt>
  </dgm:ptLst>
  <dgm:cxnLst>
    <dgm:cxn modelId="{F0549810-F66F-45EB-9B7A-6189A88721D9}" type="presOf" srcId="{40990429-64E4-4ACE-96E4-2440F4C9BFE7}" destId="{7AD63CDD-F1EB-4F0E-8C7A-6C53BD2B14D0}" srcOrd="0" destOrd="0" presId="urn:microsoft.com/office/officeart/2005/8/layout/radial5"/>
    <dgm:cxn modelId="{9CE01034-B196-472E-849A-3453EC43A618}" type="presOf" srcId="{BF6C03C7-AC36-4708-8B31-E6F1522CC0B8}" destId="{078F7E43-B2FF-414C-8D78-53FC4D680F1B}" srcOrd="0" destOrd="0" presId="urn:microsoft.com/office/officeart/2005/8/layout/radial5"/>
    <dgm:cxn modelId="{01E6F65C-F3BA-4A0B-AE59-5E9A39EA902B}" type="presOf" srcId="{9BFB7799-2C99-4EB5-B66C-D7BF5AC54909}" destId="{8DFAA49F-BA91-479F-8835-F758B14489BA}" srcOrd="0" destOrd="0" presId="urn:microsoft.com/office/officeart/2005/8/layout/radial5"/>
    <dgm:cxn modelId="{7DB5745E-1FFE-4FA5-AA14-78AE39E96C7C}" type="presOf" srcId="{9A600FCD-FCC0-4D5A-A2BA-C3D7AF564943}" destId="{598A2487-336C-4F75-BA9A-84BC344A6367}" srcOrd="1" destOrd="0" presId="urn:microsoft.com/office/officeart/2005/8/layout/radial5"/>
    <dgm:cxn modelId="{31996A43-D129-4E2A-9C1A-7B6471E2E9C8}" srcId="{471CD489-0F70-433A-8E4B-0AE0934E3FEB}" destId="{40990429-64E4-4ACE-96E4-2440F4C9BFE7}" srcOrd="2" destOrd="0" parTransId="{134A118F-A0B6-426D-B02A-BF2C82F98DCF}" sibTransId="{668CE1DB-F4C8-4BC0-A15A-BE3E4C09E300}"/>
    <dgm:cxn modelId="{0C0C1B47-80E3-44B0-82CC-11822707ED1D}" type="presOf" srcId="{471CD489-0F70-433A-8E4B-0AE0934E3FEB}" destId="{0D43BD2D-A112-4C0D-B5DD-388C3960FCC0}" srcOrd="0" destOrd="0" presId="urn:microsoft.com/office/officeart/2005/8/layout/radial5"/>
    <dgm:cxn modelId="{12FE0B48-080F-4B48-BEF6-7D5A8253E7CB}" srcId="{471CD489-0F70-433A-8E4B-0AE0934E3FEB}" destId="{9BFB7799-2C99-4EB5-B66C-D7BF5AC54909}" srcOrd="3" destOrd="0" parTransId="{CA350139-DB45-40B7-A062-819381294EC4}" sibTransId="{C6CEA6BF-B6E9-4246-BF29-B450ACE8E509}"/>
    <dgm:cxn modelId="{9AA9434B-C9C6-4C9A-A146-A4872DDC37E1}" type="presOf" srcId="{70EFE3AC-1DB8-4D5F-8F62-CA88A2B81754}" destId="{5DF2DA68-EA01-419B-A953-05DD6984C40E}" srcOrd="0" destOrd="0" presId="urn:microsoft.com/office/officeart/2005/8/layout/radial5"/>
    <dgm:cxn modelId="{8B1CE754-CE16-47F6-A1F6-14E224BF4BAC}" type="presOf" srcId="{A5F1D96A-1034-417C-B864-43FD1BC34321}" destId="{00F6BBCB-86C7-42DC-8475-18D741040CFB}" srcOrd="0" destOrd="0" presId="urn:microsoft.com/office/officeart/2005/8/layout/radial5"/>
    <dgm:cxn modelId="{E470F55A-8526-49BE-825C-D6492FC9138B}" type="presOf" srcId="{134A118F-A0B6-426D-B02A-BF2C82F98DCF}" destId="{3E6FB09D-1B1A-4FDE-9F0F-87916203E65B}" srcOrd="1" destOrd="0" presId="urn:microsoft.com/office/officeart/2005/8/layout/radial5"/>
    <dgm:cxn modelId="{6DA86981-F836-496F-8752-B4AC970583BF}" type="presOf" srcId="{BE944381-C01A-4F93-8A6B-291D1486E065}" destId="{02C8DA2E-850E-44C0-BD69-C2CAF3965CE0}" srcOrd="0" destOrd="0" presId="urn:microsoft.com/office/officeart/2005/8/layout/radial5"/>
    <dgm:cxn modelId="{46A780AF-9F1A-4D53-9498-D351F4DFDAB2}" srcId="{471CD489-0F70-433A-8E4B-0AE0934E3FEB}" destId="{BE944381-C01A-4F93-8A6B-291D1486E065}" srcOrd="1" destOrd="0" parTransId="{9A600FCD-FCC0-4D5A-A2BA-C3D7AF564943}" sibTransId="{9611E421-243C-4051-9800-9B7EBB3D8E49}"/>
    <dgm:cxn modelId="{272D6AB5-E8C0-42B1-B14F-A3193B1BDFB2}" srcId="{471CD489-0F70-433A-8E4B-0AE0934E3FEB}" destId="{A5F1D96A-1034-417C-B864-43FD1BC34321}" srcOrd="0" destOrd="0" parTransId="{70EFE3AC-1DB8-4D5F-8F62-CA88A2B81754}" sibTransId="{F8DBC9DB-736B-46E7-A60D-ABA5ACE9A588}"/>
    <dgm:cxn modelId="{46AFDCB7-B64F-416E-A84B-9E89E41E5F30}" type="presOf" srcId="{134A118F-A0B6-426D-B02A-BF2C82F98DCF}" destId="{8784B7CD-0B0B-4ADE-8570-1DB62EE5301E}" srcOrd="0" destOrd="0" presId="urn:microsoft.com/office/officeart/2005/8/layout/radial5"/>
    <dgm:cxn modelId="{354691B9-F442-4179-AB40-93D5B28136FA}" type="presOf" srcId="{47343A57-E1EE-45BA-97AA-911285C15C29}" destId="{49242FDF-724F-4395-B801-B181CFECF754}" srcOrd="0" destOrd="0" presId="urn:microsoft.com/office/officeart/2005/8/layout/radial5"/>
    <dgm:cxn modelId="{466F7BBA-A746-4E7C-A462-A7F35B2439FC}" type="presOf" srcId="{382DF011-6260-4A09-8509-461B218B05B0}" destId="{1E8443EA-0D3A-4A38-A8D4-F224A419E422}" srcOrd="0" destOrd="0" presId="urn:microsoft.com/office/officeart/2005/8/layout/radial5"/>
    <dgm:cxn modelId="{1A2749CE-DFBC-4DEE-BB53-354926AD2467}" type="presOf" srcId="{CA350139-DB45-40B7-A062-819381294EC4}" destId="{2E464388-9B56-46E7-8F17-9609CAD524FF}" srcOrd="1" destOrd="0" presId="urn:microsoft.com/office/officeart/2005/8/layout/radial5"/>
    <dgm:cxn modelId="{FCFDADD8-1B8D-40E6-BE2E-AE12E0751B82}" type="presOf" srcId="{70EFE3AC-1DB8-4D5F-8F62-CA88A2B81754}" destId="{CBF63D84-0E11-48C0-B38F-BB473B763D4B}" srcOrd="1" destOrd="0" presId="urn:microsoft.com/office/officeart/2005/8/layout/radial5"/>
    <dgm:cxn modelId="{E1E3A3DE-C8BA-4FA6-9487-9747A50A17EF}" type="presOf" srcId="{47343A57-E1EE-45BA-97AA-911285C15C29}" destId="{06EAB71E-B726-40BF-9E25-46043FB56784}" srcOrd="1" destOrd="0" presId="urn:microsoft.com/office/officeart/2005/8/layout/radial5"/>
    <dgm:cxn modelId="{2DCB47F1-247E-4C7B-9B9B-B93446CD6297}" srcId="{BF6C03C7-AC36-4708-8B31-E6F1522CC0B8}" destId="{471CD489-0F70-433A-8E4B-0AE0934E3FEB}" srcOrd="0" destOrd="0" parTransId="{CCB044AD-0ECA-47DC-B23D-7AE79760A665}" sibTransId="{3F30979F-B14B-4C74-AAE2-6AD7B2735738}"/>
    <dgm:cxn modelId="{198897F8-22CB-41A3-938F-D6B8EB17F03D}" type="presOf" srcId="{CA350139-DB45-40B7-A062-819381294EC4}" destId="{B8E83CB4-1AD4-4FF2-AACF-DB8D11B075B3}" srcOrd="0" destOrd="0" presId="urn:microsoft.com/office/officeart/2005/8/layout/radial5"/>
    <dgm:cxn modelId="{577352FD-0060-4A2B-B852-8A29833540C8}" srcId="{471CD489-0F70-433A-8E4B-0AE0934E3FEB}" destId="{382DF011-6260-4A09-8509-461B218B05B0}" srcOrd="4" destOrd="0" parTransId="{47343A57-E1EE-45BA-97AA-911285C15C29}" sibTransId="{3B1C3725-6511-49AF-846F-4573BC919D62}"/>
    <dgm:cxn modelId="{F936FDFF-8E24-40D5-B406-EA1E243D0469}" type="presOf" srcId="{9A600FCD-FCC0-4D5A-A2BA-C3D7AF564943}" destId="{77F2ABCF-C031-4070-990A-3846493FDB3C}" srcOrd="0" destOrd="0" presId="urn:microsoft.com/office/officeart/2005/8/layout/radial5"/>
    <dgm:cxn modelId="{32E64C02-EDD0-4A71-9533-8AA0037C7C2F}" type="presParOf" srcId="{078F7E43-B2FF-414C-8D78-53FC4D680F1B}" destId="{0D43BD2D-A112-4C0D-B5DD-388C3960FCC0}" srcOrd="0" destOrd="0" presId="urn:microsoft.com/office/officeart/2005/8/layout/radial5"/>
    <dgm:cxn modelId="{7B272D54-0934-4D2D-B7C6-B25B65AF2D6B}" type="presParOf" srcId="{078F7E43-B2FF-414C-8D78-53FC4D680F1B}" destId="{5DF2DA68-EA01-419B-A953-05DD6984C40E}" srcOrd="1" destOrd="0" presId="urn:microsoft.com/office/officeart/2005/8/layout/radial5"/>
    <dgm:cxn modelId="{C5C88893-9F3E-4196-AAAE-3F972B2D7B15}" type="presParOf" srcId="{5DF2DA68-EA01-419B-A953-05DD6984C40E}" destId="{CBF63D84-0E11-48C0-B38F-BB473B763D4B}" srcOrd="0" destOrd="0" presId="urn:microsoft.com/office/officeart/2005/8/layout/radial5"/>
    <dgm:cxn modelId="{3D83E373-A2AB-4201-B59A-A243A63B3220}" type="presParOf" srcId="{078F7E43-B2FF-414C-8D78-53FC4D680F1B}" destId="{00F6BBCB-86C7-42DC-8475-18D741040CFB}" srcOrd="2" destOrd="0" presId="urn:microsoft.com/office/officeart/2005/8/layout/radial5"/>
    <dgm:cxn modelId="{BF028940-AF67-4DBB-B51F-A98D84E3E641}" type="presParOf" srcId="{078F7E43-B2FF-414C-8D78-53FC4D680F1B}" destId="{77F2ABCF-C031-4070-990A-3846493FDB3C}" srcOrd="3" destOrd="0" presId="urn:microsoft.com/office/officeart/2005/8/layout/radial5"/>
    <dgm:cxn modelId="{498B1ADE-70A0-4A7F-B6F2-78762B90A3BB}" type="presParOf" srcId="{77F2ABCF-C031-4070-990A-3846493FDB3C}" destId="{598A2487-336C-4F75-BA9A-84BC344A6367}" srcOrd="0" destOrd="0" presId="urn:microsoft.com/office/officeart/2005/8/layout/radial5"/>
    <dgm:cxn modelId="{06F29408-0D3E-4677-B851-3ABF3FF6639B}" type="presParOf" srcId="{078F7E43-B2FF-414C-8D78-53FC4D680F1B}" destId="{02C8DA2E-850E-44C0-BD69-C2CAF3965CE0}" srcOrd="4" destOrd="0" presId="urn:microsoft.com/office/officeart/2005/8/layout/radial5"/>
    <dgm:cxn modelId="{0065350A-99A1-4C52-A801-041E7BCF917B}" type="presParOf" srcId="{078F7E43-B2FF-414C-8D78-53FC4D680F1B}" destId="{8784B7CD-0B0B-4ADE-8570-1DB62EE5301E}" srcOrd="5" destOrd="0" presId="urn:microsoft.com/office/officeart/2005/8/layout/radial5"/>
    <dgm:cxn modelId="{23F101FE-9EC9-462C-9A0C-7516E8A4E9BD}" type="presParOf" srcId="{8784B7CD-0B0B-4ADE-8570-1DB62EE5301E}" destId="{3E6FB09D-1B1A-4FDE-9F0F-87916203E65B}" srcOrd="0" destOrd="0" presId="urn:microsoft.com/office/officeart/2005/8/layout/radial5"/>
    <dgm:cxn modelId="{1D65E420-A16A-4FD0-B4B0-57199664F38E}" type="presParOf" srcId="{078F7E43-B2FF-414C-8D78-53FC4D680F1B}" destId="{7AD63CDD-F1EB-4F0E-8C7A-6C53BD2B14D0}" srcOrd="6" destOrd="0" presId="urn:microsoft.com/office/officeart/2005/8/layout/radial5"/>
    <dgm:cxn modelId="{3BB60D3B-727C-4916-9580-2B51DB9DCB8F}" type="presParOf" srcId="{078F7E43-B2FF-414C-8D78-53FC4D680F1B}" destId="{B8E83CB4-1AD4-4FF2-AACF-DB8D11B075B3}" srcOrd="7" destOrd="0" presId="urn:microsoft.com/office/officeart/2005/8/layout/radial5"/>
    <dgm:cxn modelId="{B4DA93BA-605D-4778-80D7-24A569E34A39}" type="presParOf" srcId="{B8E83CB4-1AD4-4FF2-AACF-DB8D11B075B3}" destId="{2E464388-9B56-46E7-8F17-9609CAD524FF}" srcOrd="0" destOrd="0" presId="urn:microsoft.com/office/officeart/2005/8/layout/radial5"/>
    <dgm:cxn modelId="{EF106737-D83F-46BC-A7EB-79613212BDBA}" type="presParOf" srcId="{078F7E43-B2FF-414C-8D78-53FC4D680F1B}" destId="{8DFAA49F-BA91-479F-8835-F758B14489BA}" srcOrd="8" destOrd="0" presId="urn:microsoft.com/office/officeart/2005/8/layout/radial5"/>
    <dgm:cxn modelId="{65AC4F84-FF5C-4575-8D28-AB7C305E6055}" type="presParOf" srcId="{078F7E43-B2FF-414C-8D78-53FC4D680F1B}" destId="{49242FDF-724F-4395-B801-B181CFECF754}" srcOrd="9" destOrd="0" presId="urn:microsoft.com/office/officeart/2005/8/layout/radial5"/>
    <dgm:cxn modelId="{2F9B373B-7967-4950-9327-5C9A7DE3FFBC}" type="presParOf" srcId="{49242FDF-724F-4395-B801-B181CFECF754}" destId="{06EAB71E-B726-40BF-9E25-46043FB56784}" srcOrd="0" destOrd="0" presId="urn:microsoft.com/office/officeart/2005/8/layout/radial5"/>
    <dgm:cxn modelId="{8A5C8036-AB21-408B-8325-F5D8708AF9B6}" type="presParOf" srcId="{078F7E43-B2FF-414C-8D78-53FC4D680F1B}" destId="{1E8443EA-0D3A-4A38-A8D4-F224A419E42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992A6-3CB9-42BF-96D3-1C17149280E3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0BEDD22-0249-431A-96A7-B2296C86A8B3}">
      <dgm:prSet phldrT="[テキスト]"/>
      <dgm:spPr/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第一印象</a:t>
          </a:r>
        </a:p>
      </dgm:t>
    </dgm:pt>
    <dgm:pt modelId="{CDD0B758-9969-4FC3-8C12-49917C4D51D2}" type="parTrans" cxnId="{D2DDC453-6AC3-439E-A118-2D2377D2E923}">
      <dgm:prSet/>
      <dgm:spPr/>
      <dgm:t>
        <a:bodyPr/>
        <a:lstStyle/>
        <a:p>
          <a:endParaRPr kumimoji="1" lang="ja-JP" altLang="en-US"/>
        </a:p>
      </dgm:t>
    </dgm:pt>
    <dgm:pt modelId="{3CE210BE-061C-4932-9730-DC288B24DD2B}" type="sibTrans" cxnId="{D2DDC453-6AC3-439E-A118-2D2377D2E923}">
      <dgm:prSet/>
      <dgm:spPr/>
      <dgm:t>
        <a:bodyPr/>
        <a:lstStyle/>
        <a:p>
          <a:endParaRPr kumimoji="1" lang="ja-JP" altLang="en-US"/>
        </a:p>
      </dgm:t>
    </dgm:pt>
    <dgm:pt modelId="{1736AB42-4504-464D-A047-105DAF5A1969}">
      <dgm:prSet phldrT="[テキスト]"/>
      <dgm:spPr/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初期評価</a:t>
          </a:r>
        </a:p>
      </dgm:t>
    </dgm:pt>
    <dgm:pt modelId="{BED1E636-876B-40FD-840C-FDE0C2588F38}" type="parTrans" cxnId="{BDF9B8FB-42DD-4E60-9F2D-B5A0C99D88A4}">
      <dgm:prSet/>
      <dgm:spPr/>
      <dgm:t>
        <a:bodyPr/>
        <a:lstStyle/>
        <a:p>
          <a:endParaRPr kumimoji="1" lang="ja-JP" altLang="en-US"/>
        </a:p>
      </dgm:t>
    </dgm:pt>
    <dgm:pt modelId="{D5AC6445-90E4-4660-9CFC-F78A00886C84}" type="sibTrans" cxnId="{BDF9B8FB-42DD-4E60-9F2D-B5A0C99D88A4}">
      <dgm:prSet/>
      <dgm:spPr/>
      <dgm:t>
        <a:bodyPr/>
        <a:lstStyle/>
        <a:p>
          <a:endParaRPr kumimoji="1" lang="ja-JP" altLang="en-US"/>
        </a:p>
      </dgm:t>
    </dgm:pt>
    <dgm:pt modelId="{46B6E5A7-AC9D-4288-993D-1E4237225FE6}" type="pres">
      <dgm:prSet presAssocID="{A79992A6-3CB9-42BF-96D3-1C17149280E3}" presName="Name0" presStyleCnt="0">
        <dgm:presLayoutVars>
          <dgm:dir/>
          <dgm:animLvl val="lvl"/>
          <dgm:resizeHandles val="exact"/>
        </dgm:presLayoutVars>
      </dgm:prSet>
      <dgm:spPr/>
    </dgm:pt>
    <dgm:pt modelId="{A020F459-5C86-4A8C-B867-120C4B598A78}" type="pres">
      <dgm:prSet presAssocID="{1736AB42-4504-464D-A047-105DAF5A1969}" presName="boxAndChildren" presStyleCnt="0"/>
      <dgm:spPr/>
    </dgm:pt>
    <dgm:pt modelId="{883C55BB-A3A5-4DEE-98C9-CC3551347F7F}" type="pres">
      <dgm:prSet presAssocID="{1736AB42-4504-464D-A047-105DAF5A1969}" presName="parentTextBox" presStyleLbl="node1" presStyleIdx="0" presStyleCnt="2"/>
      <dgm:spPr/>
    </dgm:pt>
    <dgm:pt modelId="{88B347F9-1749-4094-A420-36A04453A182}" type="pres">
      <dgm:prSet presAssocID="{3CE210BE-061C-4932-9730-DC288B24DD2B}" presName="sp" presStyleCnt="0"/>
      <dgm:spPr/>
    </dgm:pt>
    <dgm:pt modelId="{277E9D71-73A4-43B0-AF32-19A88AD5CC94}" type="pres">
      <dgm:prSet presAssocID="{80BEDD22-0249-431A-96A7-B2296C86A8B3}" presName="arrowAndChildren" presStyleCnt="0"/>
      <dgm:spPr/>
    </dgm:pt>
    <dgm:pt modelId="{F414F6EE-B9A6-4EFC-A8E7-2434978B81BF}" type="pres">
      <dgm:prSet presAssocID="{80BEDD22-0249-431A-96A7-B2296C86A8B3}" presName="parentTextArrow" presStyleLbl="node1" presStyleIdx="1" presStyleCnt="2"/>
      <dgm:spPr/>
    </dgm:pt>
  </dgm:ptLst>
  <dgm:cxnLst>
    <dgm:cxn modelId="{2E8CA31A-64EE-406C-B58D-9C1EE1E3DE12}" type="presOf" srcId="{1736AB42-4504-464D-A047-105DAF5A1969}" destId="{883C55BB-A3A5-4DEE-98C9-CC3551347F7F}" srcOrd="0" destOrd="0" presId="urn:microsoft.com/office/officeart/2005/8/layout/process4"/>
    <dgm:cxn modelId="{627C346B-7F24-44F3-BA80-BC34A76B0C31}" type="presOf" srcId="{A79992A6-3CB9-42BF-96D3-1C17149280E3}" destId="{46B6E5A7-AC9D-4288-993D-1E4237225FE6}" srcOrd="0" destOrd="0" presId="urn:microsoft.com/office/officeart/2005/8/layout/process4"/>
    <dgm:cxn modelId="{D2DDC453-6AC3-439E-A118-2D2377D2E923}" srcId="{A79992A6-3CB9-42BF-96D3-1C17149280E3}" destId="{80BEDD22-0249-431A-96A7-B2296C86A8B3}" srcOrd="0" destOrd="0" parTransId="{CDD0B758-9969-4FC3-8C12-49917C4D51D2}" sibTransId="{3CE210BE-061C-4932-9730-DC288B24DD2B}"/>
    <dgm:cxn modelId="{BDF9B8FB-42DD-4E60-9F2D-B5A0C99D88A4}" srcId="{A79992A6-3CB9-42BF-96D3-1C17149280E3}" destId="{1736AB42-4504-464D-A047-105DAF5A1969}" srcOrd="1" destOrd="0" parTransId="{BED1E636-876B-40FD-840C-FDE0C2588F38}" sibTransId="{D5AC6445-90E4-4660-9CFC-F78A00886C84}"/>
    <dgm:cxn modelId="{C647DDFD-FD21-4C88-88DE-9510E3077240}" type="presOf" srcId="{80BEDD22-0249-431A-96A7-B2296C86A8B3}" destId="{F414F6EE-B9A6-4EFC-A8E7-2434978B81BF}" srcOrd="0" destOrd="0" presId="urn:microsoft.com/office/officeart/2005/8/layout/process4"/>
    <dgm:cxn modelId="{3F69A1C6-A6FA-4F83-B34B-5A08561BFDF9}" type="presParOf" srcId="{46B6E5A7-AC9D-4288-993D-1E4237225FE6}" destId="{A020F459-5C86-4A8C-B867-120C4B598A78}" srcOrd="0" destOrd="0" presId="urn:microsoft.com/office/officeart/2005/8/layout/process4"/>
    <dgm:cxn modelId="{4ACE9F8E-5C5A-41F7-B2C8-224511F8C387}" type="presParOf" srcId="{A020F459-5C86-4A8C-B867-120C4B598A78}" destId="{883C55BB-A3A5-4DEE-98C9-CC3551347F7F}" srcOrd="0" destOrd="0" presId="urn:microsoft.com/office/officeart/2005/8/layout/process4"/>
    <dgm:cxn modelId="{2B8E8678-9913-405D-AD63-CE934C3459C2}" type="presParOf" srcId="{46B6E5A7-AC9D-4288-993D-1E4237225FE6}" destId="{88B347F9-1749-4094-A420-36A04453A182}" srcOrd="1" destOrd="0" presId="urn:microsoft.com/office/officeart/2005/8/layout/process4"/>
    <dgm:cxn modelId="{0DF38F0D-7311-41B2-BCF8-EF862D714FA2}" type="presParOf" srcId="{46B6E5A7-AC9D-4288-993D-1E4237225FE6}" destId="{277E9D71-73A4-43B0-AF32-19A88AD5CC94}" srcOrd="2" destOrd="0" presId="urn:microsoft.com/office/officeart/2005/8/layout/process4"/>
    <dgm:cxn modelId="{27D3D987-EE6C-4617-8E3B-B056CCAEB9BC}" type="presParOf" srcId="{277E9D71-73A4-43B0-AF32-19A88AD5CC94}" destId="{F414F6EE-B9A6-4EFC-A8E7-2434978B81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38910-FD3B-41A6-A91C-91F9A5B5DE9E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</dgm:pt>
    <dgm:pt modelId="{8C1E2990-CC8F-46D7-AE2B-4CB9AF627179}">
      <dgm:prSet phldrT="[テキスト]" custT="1"/>
      <dgm:spPr/>
      <dgm:t>
        <a:bodyPr/>
        <a:lstStyle/>
        <a:p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【A:</a:t>
          </a:r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気道</a:t>
          </a:r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声は出ているか？　嘔吐してないか？</a:t>
          </a:r>
          <a:endParaRPr kumimoji="1" lang="en-US" altLang="ja-JP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8E7168B9-364C-4EAC-9291-E438E5FD9CD1}" type="parTrans" cxnId="{905EE014-F5BE-43BB-AFD4-F91CC37F4AFB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B6A8B5AA-377A-4E11-9DFD-95407F2C7060}" type="sibTrans" cxnId="{905EE014-F5BE-43BB-AFD4-F91CC37F4AFB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F1EDEA94-9CC2-405B-94FC-99F2254B4FA0}">
      <dgm:prSet phldrT="[テキスト]" custT="1"/>
      <dgm:spPr/>
      <dgm:t>
        <a:bodyPr/>
        <a:lstStyle/>
        <a:p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【B</a:t>
          </a:r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：呼吸</a:t>
          </a:r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胸はあがっているか？　苦しそうな呼吸か？　ぜー</a:t>
          </a:r>
          <a:r>
            <a:rPr kumimoji="1" lang="ja-JP" altLang="en-US" sz="2000" dirty="0" err="1">
              <a:solidFill>
                <a:schemeClr val="tx1"/>
              </a:solidFill>
              <a:latin typeface="+mn-ea"/>
              <a:ea typeface="+mn-ea"/>
            </a:rPr>
            <a:t>ぜ</a:t>
          </a:r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ーいってないか？</a:t>
          </a:r>
          <a:endParaRPr kumimoji="1" lang="en-US" altLang="ja-JP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F5EDEEE8-0B0D-48A8-A60C-B1AAB8CD41B6}" type="parTrans" cxnId="{C912626A-0FAD-4806-B608-51CE5436BC3F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BA6ED17C-E5DE-4F0B-8996-40D2C509F094}" type="sibTrans" cxnId="{C912626A-0FAD-4806-B608-51CE5436BC3F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0347C6CB-BFBE-41F1-8E83-9D0C3F8058BA}">
      <dgm:prSet phldrT="[テキスト]" custT="1"/>
      <dgm:spPr/>
      <dgm:t>
        <a:bodyPr/>
        <a:lstStyle/>
        <a:p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【C</a:t>
          </a:r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：循環</a:t>
          </a:r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出血はないか？　顔色は悪くないか？　冷汗かいてないか？</a:t>
          </a:r>
        </a:p>
      </dgm:t>
    </dgm:pt>
    <dgm:pt modelId="{FBFF282A-8816-494B-A9FA-43CD8AF32A76}" type="parTrans" cxnId="{91B2CD59-42BD-4BCA-BFFE-6BE718DEFF8B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263B7EEA-625C-4881-A693-B65D014B6408}" type="sibTrans" cxnId="{91B2CD59-42BD-4BCA-BFFE-6BE718DEFF8B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EE513063-DE01-4014-A466-70212F7B1A3B}">
      <dgm:prSet phldrT="[テキスト]" custT="1"/>
      <dgm:spPr/>
      <dgm:t>
        <a:bodyPr/>
        <a:lstStyle/>
        <a:p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【</a:t>
          </a:r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全身</a:t>
          </a:r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明らかな四肢変形はないか？　赤くなっていないか？　青白くなっていないか？</a:t>
          </a:r>
        </a:p>
      </dgm:t>
    </dgm:pt>
    <dgm:pt modelId="{4578F17A-4830-4698-8638-23F66226BAFA}" type="parTrans" cxnId="{5B6DD1E3-5AE8-4A35-A2C0-CE48376CB63C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86B86686-922A-455B-ABB1-7746F8B9061A}" type="sibTrans" cxnId="{5B6DD1E3-5AE8-4A35-A2C0-CE48376CB63C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226C04CA-CA2F-4363-9D56-495FE4836297}">
      <dgm:prSet phldrT="[テキスト]" custT="1"/>
      <dgm:spPr/>
      <dgm:t>
        <a:bodyPr/>
        <a:lstStyle/>
        <a:p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【D</a:t>
          </a:r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：意識</a:t>
          </a:r>
          <a:r>
            <a:rPr kumimoji="1" lang="en-US" altLang="ja-JP" sz="20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r>
            <a:rPr kumimoji="1" lang="ja-JP" altLang="en-US" sz="2000" dirty="0">
              <a:solidFill>
                <a:schemeClr val="tx1"/>
              </a:solidFill>
              <a:latin typeface="+mn-ea"/>
              <a:ea typeface="+mn-ea"/>
            </a:rPr>
            <a:t>ぐったりしていないか？　呼びかけに答えない？　目を閉じていないか？</a:t>
          </a:r>
        </a:p>
      </dgm:t>
    </dgm:pt>
    <dgm:pt modelId="{F6062324-732D-40E6-9DED-86C18925A62E}" type="parTrans" cxnId="{37012056-8E35-4D7F-B724-716E00AADC64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4D5ED963-4349-4459-BA6E-7C9D6F6F0043}" type="sibTrans" cxnId="{37012056-8E35-4D7F-B724-716E00AADC64}">
      <dgm:prSet/>
      <dgm:spPr/>
      <dgm:t>
        <a:bodyPr/>
        <a:lstStyle/>
        <a:p>
          <a:endParaRPr kumimoji="1" lang="ja-JP" altLang="en-US" sz="2000">
            <a:solidFill>
              <a:schemeClr val="tx1"/>
            </a:solidFill>
            <a:latin typeface="+mn-ea"/>
            <a:ea typeface="+mn-ea"/>
          </a:endParaRPr>
        </a:p>
      </dgm:t>
    </dgm:pt>
    <dgm:pt modelId="{36D064F9-D209-46A9-AC2C-7F70649DD402}" type="pres">
      <dgm:prSet presAssocID="{33238910-FD3B-41A6-A91C-91F9A5B5DE9E}" presName="Name0" presStyleCnt="0">
        <dgm:presLayoutVars>
          <dgm:dir/>
          <dgm:animLvl val="lvl"/>
          <dgm:resizeHandles val="exact"/>
        </dgm:presLayoutVars>
      </dgm:prSet>
      <dgm:spPr/>
    </dgm:pt>
    <dgm:pt modelId="{1BC89618-22F1-412A-AE8F-E0CEA07629D7}" type="pres">
      <dgm:prSet presAssocID="{EE513063-DE01-4014-A466-70212F7B1A3B}" presName="boxAndChildren" presStyleCnt="0"/>
      <dgm:spPr/>
    </dgm:pt>
    <dgm:pt modelId="{5BF08A0E-0D16-40B4-B03F-A90E6223B1CF}" type="pres">
      <dgm:prSet presAssocID="{EE513063-DE01-4014-A466-70212F7B1A3B}" presName="parentTextBox" presStyleLbl="node1" presStyleIdx="0" presStyleCnt="5"/>
      <dgm:spPr/>
    </dgm:pt>
    <dgm:pt modelId="{6512FC7E-8E9C-416E-A16C-C4DAF370D3D9}" type="pres">
      <dgm:prSet presAssocID="{4D5ED963-4349-4459-BA6E-7C9D6F6F0043}" presName="sp" presStyleCnt="0"/>
      <dgm:spPr/>
    </dgm:pt>
    <dgm:pt modelId="{EBEC1FFC-48A6-47D5-9782-FD182E49658B}" type="pres">
      <dgm:prSet presAssocID="{226C04CA-CA2F-4363-9D56-495FE4836297}" presName="arrowAndChildren" presStyleCnt="0"/>
      <dgm:spPr/>
    </dgm:pt>
    <dgm:pt modelId="{A0572C2D-9146-49AD-B3D0-D70407E6B519}" type="pres">
      <dgm:prSet presAssocID="{226C04CA-CA2F-4363-9D56-495FE4836297}" presName="parentTextArrow" presStyleLbl="node1" presStyleIdx="1" presStyleCnt="5"/>
      <dgm:spPr/>
    </dgm:pt>
    <dgm:pt modelId="{D2AB07B6-DE98-4ABC-8E35-F4BCA80C72EC}" type="pres">
      <dgm:prSet presAssocID="{263B7EEA-625C-4881-A693-B65D014B6408}" presName="sp" presStyleCnt="0"/>
      <dgm:spPr/>
    </dgm:pt>
    <dgm:pt modelId="{173AA4A9-1747-45BF-B071-1201914DC179}" type="pres">
      <dgm:prSet presAssocID="{0347C6CB-BFBE-41F1-8E83-9D0C3F8058BA}" presName="arrowAndChildren" presStyleCnt="0"/>
      <dgm:spPr/>
    </dgm:pt>
    <dgm:pt modelId="{9D8AD2A4-13E8-4D27-A218-D25512887B6D}" type="pres">
      <dgm:prSet presAssocID="{0347C6CB-BFBE-41F1-8E83-9D0C3F8058BA}" presName="parentTextArrow" presStyleLbl="node1" presStyleIdx="2" presStyleCnt="5"/>
      <dgm:spPr/>
    </dgm:pt>
    <dgm:pt modelId="{29C9C08D-D704-42D6-8CDA-44843077942D}" type="pres">
      <dgm:prSet presAssocID="{BA6ED17C-E5DE-4F0B-8996-40D2C509F094}" presName="sp" presStyleCnt="0"/>
      <dgm:spPr/>
    </dgm:pt>
    <dgm:pt modelId="{F0C52D87-A6BC-420A-BE7F-E94506E7808D}" type="pres">
      <dgm:prSet presAssocID="{F1EDEA94-9CC2-405B-94FC-99F2254B4FA0}" presName="arrowAndChildren" presStyleCnt="0"/>
      <dgm:spPr/>
    </dgm:pt>
    <dgm:pt modelId="{4E2F3C0F-E689-4777-9BD8-327C2039AF85}" type="pres">
      <dgm:prSet presAssocID="{F1EDEA94-9CC2-405B-94FC-99F2254B4FA0}" presName="parentTextArrow" presStyleLbl="node1" presStyleIdx="3" presStyleCnt="5"/>
      <dgm:spPr/>
    </dgm:pt>
    <dgm:pt modelId="{0211A1BB-9184-470C-B472-D416571A39FA}" type="pres">
      <dgm:prSet presAssocID="{B6A8B5AA-377A-4E11-9DFD-95407F2C7060}" presName="sp" presStyleCnt="0"/>
      <dgm:spPr/>
    </dgm:pt>
    <dgm:pt modelId="{FF3C30C3-9E94-47FC-A59B-4E43F042F6BF}" type="pres">
      <dgm:prSet presAssocID="{8C1E2990-CC8F-46D7-AE2B-4CB9AF627179}" presName="arrowAndChildren" presStyleCnt="0"/>
      <dgm:spPr/>
    </dgm:pt>
    <dgm:pt modelId="{9163AD21-3A24-4F09-B351-09DD4E2CCD77}" type="pres">
      <dgm:prSet presAssocID="{8C1E2990-CC8F-46D7-AE2B-4CB9AF627179}" presName="parentTextArrow" presStyleLbl="node1" presStyleIdx="4" presStyleCnt="5"/>
      <dgm:spPr/>
    </dgm:pt>
  </dgm:ptLst>
  <dgm:cxnLst>
    <dgm:cxn modelId="{E6FE1A05-ED49-44D1-9356-7CE327395976}" type="presOf" srcId="{33238910-FD3B-41A6-A91C-91F9A5B5DE9E}" destId="{36D064F9-D209-46A9-AC2C-7F70649DD402}" srcOrd="0" destOrd="0" presId="urn:microsoft.com/office/officeart/2005/8/layout/process4"/>
    <dgm:cxn modelId="{96EA3212-9E2B-4D0C-9547-6B60B63B5532}" type="presOf" srcId="{0347C6CB-BFBE-41F1-8E83-9D0C3F8058BA}" destId="{9D8AD2A4-13E8-4D27-A218-D25512887B6D}" srcOrd="0" destOrd="0" presId="urn:microsoft.com/office/officeart/2005/8/layout/process4"/>
    <dgm:cxn modelId="{905EE014-F5BE-43BB-AFD4-F91CC37F4AFB}" srcId="{33238910-FD3B-41A6-A91C-91F9A5B5DE9E}" destId="{8C1E2990-CC8F-46D7-AE2B-4CB9AF627179}" srcOrd="0" destOrd="0" parTransId="{8E7168B9-364C-4EAC-9291-E438E5FD9CD1}" sibTransId="{B6A8B5AA-377A-4E11-9DFD-95407F2C7060}"/>
    <dgm:cxn modelId="{C912626A-0FAD-4806-B608-51CE5436BC3F}" srcId="{33238910-FD3B-41A6-A91C-91F9A5B5DE9E}" destId="{F1EDEA94-9CC2-405B-94FC-99F2254B4FA0}" srcOrd="1" destOrd="0" parTransId="{F5EDEEE8-0B0D-48A8-A60C-B1AAB8CD41B6}" sibTransId="{BA6ED17C-E5DE-4F0B-8996-40D2C509F094}"/>
    <dgm:cxn modelId="{37012056-8E35-4D7F-B724-716E00AADC64}" srcId="{33238910-FD3B-41A6-A91C-91F9A5B5DE9E}" destId="{226C04CA-CA2F-4363-9D56-495FE4836297}" srcOrd="3" destOrd="0" parTransId="{F6062324-732D-40E6-9DED-86C18925A62E}" sibTransId="{4D5ED963-4349-4459-BA6E-7C9D6F6F0043}"/>
    <dgm:cxn modelId="{91B2CD59-42BD-4BCA-BFFE-6BE718DEFF8B}" srcId="{33238910-FD3B-41A6-A91C-91F9A5B5DE9E}" destId="{0347C6CB-BFBE-41F1-8E83-9D0C3F8058BA}" srcOrd="2" destOrd="0" parTransId="{FBFF282A-8816-494B-A9FA-43CD8AF32A76}" sibTransId="{263B7EEA-625C-4881-A693-B65D014B6408}"/>
    <dgm:cxn modelId="{D37723AE-461B-43B8-93D9-CB17E2D87A2C}" type="presOf" srcId="{EE513063-DE01-4014-A466-70212F7B1A3B}" destId="{5BF08A0E-0D16-40B4-B03F-A90E6223B1CF}" srcOrd="0" destOrd="0" presId="urn:microsoft.com/office/officeart/2005/8/layout/process4"/>
    <dgm:cxn modelId="{B2CBD5C7-B052-4D95-BBFC-897F01A6B5E9}" type="presOf" srcId="{F1EDEA94-9CC2-405B-94FC-99F2254B4FA0}" destId="{4E2F3C0F-E689-4777-9BD8-327C2039AF85}" srcOrd="0" destOrd="0" presId="urn:microsoft.com/office/officeart/2005/8/layout/process4"/>
    <dgm:cxn modelId="{B569BAC9-AA66-4D9A-8E5F-1BE2A47C79DC}" type="presOf" srcId="{8C1E2990-CC8F-46D7-AE2B-4CB9AF627179}" destId="{9163AD21-3A24-4F09-B351-09DD4E2CCD77}" srcOrd="0" destOrd="0" presId="urn:microsoft.com/office/officeart/2005/8/layout/process4"/>
    <dgm:cxn modelId="{F8516DDE-263E-4347-97BE-7317B0CF392A}" type="presOf" srcId="{226C04CA-CA2F-4363-9D56-495FE4836297}" destId="{A0572C2D-9146-49AD-B3D0-D70407E6B519}" srcOrd="0" destOrd="0" presId="urn:microsoft.com/office/officeart/2005/8/layout/process4"/>
    <dgm:cxn modelId="{5B6DD1E3-5AE8-4A35-A2C0-CE48376CB63C}" srcId="{33238910-FD3B-41A6-A91C-91F9A5B5DE9E}" destId="{EE513063-DE01-4014-A466-70212F7B1A3B}" srcOrd="4" destOrd="0" parTransId="{4578F17A-4830-4698-8638-23F66226BAFA}" sibTransId="{86B86686-922A-455B-ABB1-7746F8B9061A}"/>
    <dgm:cxn modelId="{1C8DC053-DF4E-4614-9F9E-A14387A7E534}" type="presParOf" srcId="{36D064F9-D209-46A9-AC2C-7F70649DD402}" destId="{1BC89618-22F1-412A-AE8F-E0CEA07629D7}" srcOrd="0" destOrd="0" presId="urn:microsoft.com/office/officeart/2005/8/layout/process4"/>
    <dgm:cxn modelId="{4C15138B-EE81-4715-B2D6-DAF259833F81}" type="presParOf" srcId="{1BC89618-22F1-412A-AE8F-E0CEA07629D7}" destId="{5BF08A0E-0D16-40B4-B03F-A90E6223B1CF}" srcOrd="0" destOrd="0" presId="urn:microsoft.com/office/officeart/2005/8/layout/process4"/>
    <dgm:cxn modelId="{3A75ADFB-1130-45A1-9084-C7642A66B5C0}" type="presParOf" srcId="{36D064F9-D209-46A9-AC2C-7F70649DD402}" destId="{6512FC7E-8E9C-416E-A16C-C4DAF370D3D9}" srcOrd="1" destOrd="0" presId="urn:microsoft.com/office/officeart/2005/8/layout/process4"/>
    <dgm:cxn modelId="{BE76588F-E390-4C0D-B79F-5173D6B00C1E}" type="presParOf" srcId="{36D064F9-D209-46A9-AC2C-7F70649DD402}" destId="{EBEC1FFC-48A6-47D5-9782-FD182E49658B}" srcOrd="2" destOrd="0" presId="urn:microsoft.com/office/officeart/2005/8/layout/process4"/>
    <dgm:cxn modelId="{5A20EDC4-317A-4F5A-9726-7A63C7063FC8}" type="presParOf" srcId="{EBEC1FFC-48A6-47D5-9782-FD182E49658B}" destId="{A0572C2D-9146-49AD-B3D0-D70407E6B519}" srcOrd="0" destOrd="0" presId="urn:microsoft.com/office/officeart/2005/8/layout/process4"/>
    <dgm:cxn modelId="{9C0CAC56-4B18-43A4-9BA4-3DF72F745D92}" type="presParOf" srcId="{36D064F9-D209-46A9-AC2C-7F70649DD402}" destId="{D2AB07B6-DE98-4ABC-8E35-F4BCA80C72EC}" srcOrd="3" destOrd="0" presId="urn:microsoft.com/office/officeart/2005/8/layout/process4"/>
    <dgm:cxn modelId="{9833AA73-DAFB-4ECF-8CB0-287282B781B8}" type="presParOf" srcId="{36D064F9-D209-46A9-AC2C-7F70649DD402}" destId="{173AA4A9-1747-45BF-B071-1201914DC179}" srcOrd="4" destOrd="0" presId="urn:microsoft.com/office/officeart/2005/8/layout/process4"/>
    <dgm:cxn modelId="{AABC1652-7BDF-414B-A116-83BC649694B8}" type="presParOf" srcId="{173AA4A9-1747-45BF-B071-1201914DC179}" destId="{9D8AD2A4-13E8-4D27-A218-D25512887B6D}" srcOrd="0" destOrd="0" presId="urn:microsoft.com/office/officeart/2005/8/layout/process4"/>
    <dgm:cxn modelId="{C990FC4B-4E71-4F10-97BB-9A60BF2E86E9}" type="presParOf" srcId="{36D064F9-D209-46A9-AC2C-7F70649DD402}" destId="{29C9C08D-D704-42D6-8CDA-44843077942D}" srcOrd="5" destOrd="0" presId="urn:microsoft.com/office/officeart/2005/8/layout/process4"/>
    <dgm:cxn modelId="{806B9CE7-E0D0-4B8B-BED9-87E0856C1D0B}" type="presParOf" srcId="{36D064F9-D209-46A9-AC2C-7F70649DD402}" destId="{F0C52D87-A6BC-420A-BE7F-E94506E7808D}" srcOrd="6" destOrd="0" presId="urn:microsoft.com/office/officeart/2005/8/layout/process4"/>
    <dgm:cxn modelId="{26EFE692-705C-4511-8F85-08548693BCDC}" type="presParOf" srcId="{F0C52D87-A6BC-420A-BE7F-E94506E7808D}" destId="{4E2F3C0F-E689-4777-9BD8-327C2039AF85}" srcOrd="0" destOrd="0" presId="urn:microsoft.com/office/officeart/2005/8/layout/process4"/>
    <dgm:cxn modelId="{B5FFA3EE-66E0-4979-974E-AC8DCECDEAB9}" type="presParOf" srcId="{36D064F9-D209-46A9-AC2C-7F70649DD402}" destId="{0211A1BB-9184-470C-B472-D416571A39FA}" srcOrd="7" destOrd="0" presId="urn:microsoft.com/office/officeart/2005/8/layout/process4"/>
    <dgm:cxn modelId="{A6D6FD6D-23DC-4055-9B67-957A712B71C1}" type="presParOf" srcId="{36D064F9-D209-46A9-AC2C-7F70649DD402}" destId="{FF3C30C3-9E94-47FC-A59B-4E43F042F6BF}" srcOrd="8" destOrd="0" presId="urn:microsoft.com/office/officeart/2005/8/layout/process4"/>
    <dgm:cxn modelId="{B929E067-E703-4967-A5F2-25B7A10CFA53}" type="presParOf" srcId="{FF3C30C3-9E94-47FC-A59B-4E43F042F6BF}" destId="{9163AD21-3A24-4F09-B351-09DD4E2CCD7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9992A6-3CB9-42BF-96D3-1C17149280E3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0BEDD22-0249-431A-96A7-B2296C86A8B3}">
      <dgm:prSet phldrT="[テキスト]"/>
      <dgm:spPr/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第一印象</a:t>
          </a:r>
        </a:p>
      </dgm:t>
    </dgm:pt>
    <dgm:pt modelId="{CDD0B758-9969-4FC3-8C12-49917C4D51D2}" type="parTrans" cxnId="{D2DDC453-6AC3-439E-A118-2D2377D2E923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</a:endParaRPr>
        </a:p>
      </dgm:t>
    </dgm:pt>
    <dgm:pt modelId="{3CE210BE-061C-4932-9730-DC288B24DD2B}" type="sibTrans" cxnId="{D2DDC453-6AC3-439E-A118-2D2377D2E923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</a:endParaRPr>
        </a:p>
      </dgm:t>
    </dgm:pt>
    <dgm:pt modelId="{1736AB42-4504-464D-A047-105DAF5A1969}">
      <dgm:prSet phldrT="[テキスト]"/>
      <dgm:spPr/>
      <dgm:t>
        <a:bodyPr/>
        <a:lstStyle/>
        <a:p>
          <a:r>
            <a:rPr kumimoji="1" lang="ja-JP" altLang="en-US">
              <a:solidFill>
                <a:schemeClr val="tx1"/>
              </a:solidFill>
            </a:rPr>
            <a:t>初期評価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BED1E636-876B-40FD-840C-FDE0C2588F38}" type="parTrans" cxnId="{BDF9B8FB-42DD-4E60-9F2D-B5A0C99D88A4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</a:endParaRPr>
        </a:p>
      </dgm:t>
    </dgm:pt>
    <dgm:pt modelId="{D5AC6445-90E4-4660-9CFC-F78A00886C84}" type="sibTrans" cxnId="{BDF9B8FB-42DD-4E60-9F2D-B5A0C99D88A4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</a:endParaRPr>
        </a:p>
      </dgm:t>
    </dgm:pt>
    <dgm:pt modelId="{46B6E5A7-AC9D-4288-993D-1E4237225FE6}" type="pres">
      <dgm:prSet presAssocID="{A79992A6-3CB9-42BF-96D3-1C17149280E3}" presName="Name0" presStyleCnt="0">
        <dgm:presLayoutVars>
          <dgm:dir/>
          <dgm:animLvl val="lvl"/>
          <dgm:resizeHandles val="exact"/>
        </dgm:presLayoutVars>
      </dgm:prSet>
      <dgm:spPr/>
    </dgm:pt>
    <dgm:pt modelId="{3E77AD2A-D654-4D25-BABD-186D7BB82D7B}" type="pres">
      <dgm:prSet presAssocID="{1736AB42-4504-464D-A047-105DAF5A1969}" presName="boxAndChildren" presStyleCnt="0"/>
      <dgm:spPr/>
    </dgm:pt>
    <dgm:pt modelId="{52337110-E4F4-4DA7-9B5C-CED0AA61BB5C}" type="pres">
      <dgm:prSet presAssocID="{1736AB42-4504-464D-A047-105DAF5A1969}" presName="parentTextBox" presStyleLbl="node1" presStyleIdx="0" presStyleCnt="2"/>
      <dgm:spPr/>
    </dgm:pt>
    <dgm:pt modelId="{88B347F9-1749-4094-A420-36A04453A182}" type="pres">
      <dgm:prSet presAssocID="{3CE210BE-061C-4932-9730-DC288B24DD2B}" presName="sp" presStyleCnt="0"/>
      <dgm:spPr/>
    </dgm:pt>
    <dgm:pt modelId="{277E9D71-73A4-43B0-AF32-19A88AD5CC94}" type="pres">
      <dgm:prSet presAssocID="{80BEDD22-0249-431A-96A7-B2296C86A8B3}" presName="arrowAndChildren" presStyleCnt="0"/>
      <dgm:spPr/>
    </dgm:pt>
    <dgm:pt modelId="{F414F6EE-B9A6-4EFC-A8E7-2434978B81BF}" type="pres">
      <dgm:prSet presAssocID="{80BEDD22-0249-431A-96A7-B2296C86A8B3}" presName="parentTextArrow" presStyleLbl="node1" presStyleIdx="1" presStyleCnt="2"/>
      <dgm:spPr/>
    </dgm:pt>
  </dgm:ptLst>
  <dgm:cxnLst>
    <dgm:cxn modelId="{41592E1D-DD60-419D-ABD2-8D57F4862384}" type="presOf" srcId="{80BEDD22-0249-431A-96A7-B2296C86A8B3}" destId="{F414F6EE-B9A6-4EFC-A8E7-2434978B81BF}" srcOrd="0" destOrd="0" presId="urn:microsoft.com/office/officeart/2005/8/layout/process4"/>
    <dgm:cxn modelId="{D2DDC453-6AC3-439E-A118-2D2377D2E923}" srcId="{A79992A6-3CB9-42BF-96D3-1C17149280E3}" destId="{80BEDD22-0249-431A-96A7-B2296C86A8B3}" srcOrd="0" destOrd="0" parTransId="{CDD0B758-9969-4FC3-8C12-49917C4D51D2}" sibTransId="{3CE210BE-061C-4932-9730-DC288B24DD2B}"/>
    <dgm:cxn modelId="{EEF0CE9E-5BC8-4864-A5BA-C06A489128E9}" type="presOf" srcId="{A79992A6-3CB9-42BF-96D3-1C17149280E3}" destId="{46B6E5A7-AC9D-4288-993D-1E4237225FE6}" srcOrd="0" destOrd="0" presId="urn:microsoft.com/office/officeart/2005/8/layout/process4"/>
    <dgm:cxn modelId="{1CD2E0E4-6C93-475F-9B2F-130F738F7BF7}" type="presOf" srcId="{1736AB42-4504-464D-A047-105DAF5A1969}" destId="{52337110-E4F4-4DA7-9B5C-CED0AA61BB5C}" srcOrd="0" destOrd="0" presId="urn:microsoft.com/office/officeart/2005/8/layout/process4"/>
    <dgm:cxn modelId="{BDF9B8FB-42DD-4E60-9F2D-B5A0C99D88A4}" srcId="{A79992A6-3CB9-42BF-96D3-1C17149280E3}" destId="{1736AB42-4504-464D-A047-105DAF5A1969}" srcOrd="1" destOrd="0" parTransId="{BED1E636-876B-40FD-840C-FDE0C2588F38}" sibTransId="{D5AC6445-90E4-4660-9CFC-F78A00886C84}"/>
    <dgm:cxn modelId="{03813DDE-4555-4039-B52E-D62E1BFF4A05}" type="presParOf" srcId="{46B6E5A7-AC9D-4288-993D-1E4237225FE6}" destId="{3E77AD2A-D654-4D25-BABD-186D7BB82D7B}" srcOrd="0" destOrd="0" presId="urn:microsoft.com/office/officeart/2005/8/layout/process4"/>
    <dgm:cxn modelId="{087FFAF5-1B7B-4BE9-81EE-462121FFB734}" type="presParOf" srcId="{3E77AD2A-D654-4D25-BABD-186D7BB82D7B}" destId="{52337110-E4F4-4DA7-9B5C-CED0AA61BB5C}" srcOrd="0" destOrd="0" presId="urn:microsoft.com/office/officeart/2005/8/layout/process4"/>
    <dgm:cxn modelId="{66867792-23A8-40CE-B179-45E6D5D2DE7E}" type="presParOf" srcId="{46B6E5A7-AC9D-4288-993D-1E4237225FE6}" destId="{88B347F9-1749-4094-A420-36A04453A182}" srcOrd="1" destOrd="0" presId="urn:microsoft.com/office/officeart/2005/8/layout/process4"/>
    <dgm:cxn modelId="{AC8F9F06-617C-4663-AC4C-F83E4B7FACED}" type="presParOf" srcId="{46B6E5A7-AC9D-4288-993D-1E4237225FE6}" destId="{277E9D71-73A4-43B0-AF32-19A88AD5CC94}" srcOrd="2" destOrd="0" presId="urn:microsoft.com/office/officeart/2005/8/layout/process4"/>
    <dgm:cxn modelId="{633A4E85-06CD-43E6-96A8-E4B90E6FB866}" type="presParOf" srcId="{277E9D71-73A4-43B0-AF32-19A88AD5CC94}" destId="{F414F6EE-B9A6-4EFC-A8E7-2434978B81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C03C7-AC36-4708-8B31-E6F1522CC0B8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471CD489-0F70-433A-8E4B-0AE0934E3FEB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緊急度判断</a:t>
          </a:r>
        </a:p>
      </dgm:t>
    </dgm:pt>
    <dgm:pt modelId="{CCB044AD-0ECA-47DC-B23D-7AE79760A665}" type="par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F30979F-B14B-4C74-AAE2-6AD7B2735738}" type="sib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A5F1D96A-1034-417C-B864-43FD1BC34321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１１９番通報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誘導</a:t>
          </a:r>
        </a:p>
      </dgm:t>
    </dgm:pt>
    <dgm:pt modelId="{70EFE3AC-1DB8-4D5F-8F62-CA88A2B81754}" type="parTrans" cxnId="{272D6AB5-E8C0-42B1-B14F-A3193B1BDF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F8DBC9DB-736B-46E7-A60D-ABA5ACE9A588}" type="sibTrans" cxnId="{272D6AB5-E8C0-42B1-B14F-A3193B1BDF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40990429-64E4-4ACE-96E4-2440F4C9BFE7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応急処置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搬送</a:t>
          </a:r>
          <a:endParaRPr kumimoji="1" lang="en-US" altLang="ja-JP" dirty="0">
            <a:latin typeface="+mn-ea"/>
            <a:ea typeface="+mn-ea"/>
          </a:endParaRPr>
        </a:p>
      </dgm:t>
    </dgm:pt>
    <dgm:pt modelId="{134A118F-A0B6-426D-B02A-BF2C82F98DCF}" type="parTrans" cxnId="{31996A43-D129-4E2A-9C1A-7B6471E2E9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668CE1DB-F4C8-4BC0-A15A-BE3E4C09E300}" type="sibTrans" cxnId="{31996A43-D129-4E2A-9C1A-7B6471E2E9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82DF011-6260-4A09-8509-461B218B05B0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他の子どもへの対応</a:t>
          </a:r>
        </a:p>
      </dgm:t>
    </dgm:pt>
    <dgm:pt modelId="{47343A57-E1EE-45BA-97AA-911285C15C29}" type="parTrans" cxnId="{577352FD-0060-4A2B-B852-8A29833540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B1C3725-6511-49AF-846F-4573BC919D62}" type="sibTrans" cxnId="{577352FD-0060-4A2B-B852-8A29833540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9BFB7799-2C99-4EB5-B66C-D7BF5AC54909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情報収集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記録</a:t>
          </a:r>
        </a:p>
      </dgm:t>
    </dgm:pt>
    <dgm:pt modelId="{C6CEA6BF-B6E9-4246-BF29-B450ACE8E509}" type="sibTrans" cxnId="{12FE0B48-080F-4B48-BEF6-7D5A8253E7CB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CA350139-DB45-40B7-A062-819381294EC4}" type="parTrans" cxnId="{12FE0B48-080F-4B48-BEF6-7D5A8253E7CB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BE944381-C01A-4F93-8A6B-291D1486E065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保護者への連絡</a:t>
          </a:r>
        </a:p>
      </dgm:t>
    </dgm:pt>
    <dgm:pt modelId="{9611E421-243C-4051-9800-9B7EBB3D8E49}" type="sibTrans" cxnId="{46A780AF-9F1A-4D53-9498-D351F4DFDA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9A600FCD-FCC0-4D5A-A2BA-C3D7AF564943}" type="parTrans" cxnId="{46A780AF-9F1A-4D53-9498-D351F4DFDA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078F7E43-B2FF-414C-8D78-53FC4D680F1B}" type="pres">
      <dgm:prSet presAssocID="{BF6C03C7-AC36-4708-8B31-E6F1522CC0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43BD2D-A112-4C0D-B5DD-388C3960FCC0}" type="pres">
      <dgm:prSet presAssocID="{471CD489-0F70-433A-8E4B-0AE0934E3FEB}" presName="centerShape" presStyleLbl="node0" presStyleIdx="0" presStyleCnt="1" custScaleX="122509"/>
      <dgm:spPr/>
    </dgm:pt>
    <dgm:pt modelId="{5DF2DA68-EA01-419B-A953-05DD6984C40E}" type="pres">
      <dgm:prSet presAssocID="{70EFE3AC-1DB8-4D5F-8F62-CA88A2B81754}" presName="parTrans" presStyleLbl="sibTrans2D1" presStyleIdx="0" presStyleCnt="5"/>
      <dgm:spPr/>
    </dgm:pt>
    <dgm:pt modelId="{CBF63D84-0E11-48C0-B38F-BB473B763D4B}" type="pres">
      <dgm:prSet presAssocID="{70EFE3AC-1DB8-4D5F-8F62-CA88A2B81754}" presName="connectorText" presStyleLbl="sibTrans2D1" presStyleIdx="0" presStyleCnt="5"/>
      <dgm:spPr/>
    </dgm:pt>
    <dgm:pt modelId="{00F6BBCB-86C7-42DC-8475-18D741040CFB}" type="pres">
      <dgm:prSet presAssocID="{A5F1D96A-1034-417C-B864-43FD1BC34321}" presName="node" presStyleLbl="node1" presStyleIdx="0" presStyleCnt="5" custScaleX="138716">
        <dgm:presLayoutVars>
          <dgm:bulletEnabled val="1"/>
        </dgm:presLayoutVars>
      </dgm:prSet>
      <dgm:spPr/>
    </dgm:pt>
    <dgm:pt modelId="{77F2ABCF-C031-4070-990A-3846493FDB3C}" type="pres">
      <dgm:prSet presAssocID="{9A600FCD-FCC0-4D5A-A2BA-C3D7AF564943}" presName="parTrans" presStyleLbl="sibTrans2D1" presStyleIdx="1" presStyleCnt="5"/>
      <dgm:spPr/>
    </dgm:pt>
    <dgm:pt modelId="{598A2487-336C-4F75-BA9A-84BC344A6367}" type="pres">
      <dgm:prSet presAssocID="{9A600FCD-FCC0-4D5A-A2BA-C3D7AF564943}" presName="connectorText" presStyleLbl="sibTrans2D1" presStyleIdx="1" presStyleCnt="5"/>
      <dgm:spPr/>
    </dgm:pt>
    <dgm:pt modelId="{02C8DA2E-850E-44C0-BD69-C2CAF3965CE0}" type="pres">
      <dgm:prSet presAssocID="{BE944381-C01A-4F93-8A6B-291D1486E065}" presName="node" presStyleLbl="node1" presStyleIdx="1" presStyleCnt="5" custScaleX="113739">
        <dgm:presLayoutVars>
          <dgm:bulletEnabled val="1"/>
        </dgm:presLayoutVars>
      </dgm:prSet>
      <dgm:spPr/>
    </dgm:pt>
    <dgm:pt modelId="{8784B7CD-0B0B-4ADE-8570-1DB62EE5301E}" type="pres">
      <dgm:prSet presAssocID="{134A118F-A0B6-426D-B02A-BF2C82F98DCF}" presName="parTrans" presStyleLbl="sibTrans2D1" presStyleIdx="2" presStyleCnt="5"/>
      <dgm:spPr/>
    </dgm:pt>
    <dgm:pt modelId="{3E6FB09D-1B1A-4FDE-9F0F-87916203E65B}" type="pres">
      <dgm:prSet presAssocID="{134A118F-A0B6-426D-B02A-BF2C82F98DCF}" presName="connectorText" presStyleLbl="sibTrans2D1" presStyleIdx="2" presStyleCnt="5"/>
      <dgm:spPr/>
    </dgm:pt>
    <dgm:pt modelId="{7AD63CDD-F1EB-4F0E-8C7A-6C53BD2B14D0}" type="pres">
      <dgm:prSet presAssocID="{40990429-64E4-4ACE-96E4-2440F4C9BFE7}" presName="node" presStyleLbl="node1" presStyleIdx="2" presStyleCnt="5" custScaleX="125681">
        <dgm:presLayoutVars>
          <dgm:bulletEnabled val="1"/>
        </dgm:presLayoutVars>
      </dgm:prSet>
      <dgm:spPr/>
    </dgm:pt>
    <dgm:pt modelId="{B8E83CB4-1AD4-4FF2-AACF-DB8D11B075B3}" type="pres">
      <dgm:prSet presAssocID="{CA350139-DB45-40B7-A062-819381294EC4}" presName="parTrans" presStyleLbl="sibTrans2D1" presStyleIdx="3" presStyleCnt="5"/>
      <dgm:spPr/>
    </dgm:pt>
    <dgm:pt modelId="{2E464388-9B56-46E7-8F17-9609CAD524FF}" type="pres">
      <dgm:prSet presAssocID="{CA350139-DB45-40B7-A062-819381294EC4}" presName="connectorText" presStyleLbl="sibTrans2D1" presStyleIdx="3" presStyleCnt="5"/>
      <dgm:spPr/>
    </dgm:pt>
    <dgm:pt modelId="{8DFAA49F-BA91-479F-8835-F758B14489BA}" type="pres">
      <dgm:prSet presAssocID="{9BFB7799-2C99-4EB5-B66C-D7BF5AC54909}" presName="node" presStyleLbl="node1" presStyleIdx="3" presStyleCnt="5" custScaleX="119337">
        <dgm:presLayoutVars>
          <dgm:bulletEnabled val="1"/>
        </dgm:presLayoutVars>
      </dgm:prSet>
      <dgm:spPr/>
    </dgm:pt>
    <dgm:pt modelId="{49242FDF-724F-4395-B801-B181CFECF754}" type="pres">
      <dgm:prSet presAssocID="{47343A57-E1EE-45BA-97AA-911285C15C29}" presName="parTrans" presStyleLbl="sibTrans2D1" presStyleIdx="4" presStyleCnt="5"/>
      <dgm:spPr/>
    </dgm:pt>
    <dgm:pt modelId="{06EAB71E-B726-40BF-9E25-46043FB56784}" type="pres">
      <dgm:prSet presAssocID="{47343A57-E1EE-45BA-97AA-911285C15C29}" presName="connectorText" presStyleLbl="sibTrans2D1" presStyleIdx="4" presStyleCnt="5"/>
      <dgm:spPr/>
    </dgm:pt>
    <dgm:pt modelId="{1E8443EA-0D3A-4A38-A8D4-F224A419E422}" type="pres">
      <dgm:prSet presAssocID="{382DF011-6260-4A09-8509-461B218B05B0}" presName="node" presStyleLbl="node1" presStyleIdx="4" presStyleCnt="5" custScaleX="121913">
        <dgm:presLayoutVars>
          <dgm:bulletEnabled val="1"/>
        </dgm:presLayoutVars>
      </dgm:prSet>
      <dgm:spPr/>
    </dgm:pt>
  </dgm:ptLst>
  <dgm:cxnLst>
    <dgm:cxn modelId="{A850EB07-2FA3-4636-974E-72B9A46101E5}" type="presOf" srcId="{CA350139-DB45-40B7-A062-819381294EC4}" destId="{2E464388-9B56-46E7-8F17-9609CAD524FF}" srcOrd="1" destOrd="0" presId="urn:microsoft.com/office/officeart/2005/8/layout/radial5"/>
    <dgm:cxn modelId="{A0C05A12-F41D-4BB5-9F01-C7BCCB796D80}" type="presOf" srcId="{BE944381-C01A-4F93-8A6B-291D1486E065}" destId="{02C8DA2E-850E-44C0-BD69-C2CAF3965CE0}" srcOrd="0" destOrd="0" presId="urn:microsoft.com/office/officeart/2005/8/layout/radial5"/>
    <dgm:cxn modelId="{1B39D330-3D48-4FED-9A67-DCB3706B5DA3}" type="presOf" srcId="{A5F1D96A-1034-417C-B864-43FD1BC34321}" destId="{00F6BBCB-86C7-42DC-8475-18D741040CFB}" srcOrd="0" destOrd="0" presId="urn:microsoft.com/office/officeart/2005/8/layout/radial5"/>
    <dgm:cxn modelId="{84BC213F-5277-4E03-B472-A3B8215123F9}" type="presOf" srcId="{134A118F-A0B6-426D-B02A-BF2C82F98DCF}" destId="{3E6FB09D-1B1A-4FDE-9F0F-87916203E65B}" srcOrd="1" destOrd="0" presId="urn:microsoft.com/office/officeart/2005/8/layout/radial5"/>
    <dgm:cxn modelId="{31996A43-D129-4E2A-9C1A-7B6471E2E9C8}" srcId="{471CD489-0F70-433A-8E4B-0AE0934E3FEB}" destId="{40990429-64E4-4ACE-96E4-2440F4C9BFE7}" srcOrd="2" destOrd="0" parTransId="{134A118F-A0B6-426D-B02A-BF2C82F98DCF}" sibTransId="{668CE1DB-F4C8-4BC0-A15A-BE3E4C09E300}"/>
    <dgm:cxn modelId="{7A8A3464-D9DA-4E63-B700-3435DAC6E094}" type="presOf" srcId="{9A600FCD-FCC0-4D5A-A2BA-C3D7AF564943}" destId="{598A2487-336C-4F75-BA9A-84BC344A6367}" srcOrd="1" destOrd="0" presId="urn:microsoft.com/office/officeart/2005/8/layout/radial5"/>
    <dgm:cxn modelId="{474F8F65-EB51-4616-B7F9-5B3295091F82}" type="presOf" srcId="{9A600FCD-FCC0-4D5A-A2BA-C3D7AF564943}" destId="{77F2ABCF-C031-4070-990A-3846493FDB3C}" srcOrd="0" destOrd="0" presId="urn:microsoft.com/office/officeart/2005/8/layout/radial5"/>
    <dgm:cxn modelId="{12FE0B48-080F-4B48-BEF6-7D5A8253E7CB}" srcId="{471CD489-0F70-433A-8E4B-0AE0934E3FEB}" destId="{9BFB7799-2C99-4EB5-B66C-D7BF5AC54909}" srcOrd="3" destOrd="0" parTransId="{CA350139-DB45-40B7-A062-819381294EC4}" sibTransId="{C6CEA6BF-B6E9-4246-BF29-B450ACE8E509}"/>
    <dgm:cxn modelId="{5D50A968-9853-41A6-A72F-EF678D3CD980}" type="presOf" srcId="{47343A57-E1EE-45BA-97AA-911285C15C29}" destId="{49242FDF-724F-4395-B801-B181CFECF754}" srcOrd="0" destOrd="0" presId="urn:microsoft.com/office/officeart/2005/8/layout/radial5"/>
    <dgm:cxn modelId="{5007DE71-0A1A-41E4-B8A8-7BD2040723AF}" type="presOf" srcId="{70EFE3AC-1DB8-4D5F-8F62-CA88A2B81754}" destId="{CBF63D84-0E11-48C0-B38F-BB473B763D4B}" srcOrd="1" destOrd="0" presId="urn:microsoft.com/office/officeart/2005/8/layout/radial5"/>
    <dgm:cxn modelId="{C537E175-64AF-4F58-A663-FB5F5F47E8D2}" type="presOf" srcId="{CA350139-DB45-40B7-A062-819381294EC4}" destId="{B8E83CB4-1AD4-4FF2-AACF-DB8D11B075B3}" srcOrd="0" destOrd="0" presId="urn:microsoft.com/office/officeart/2005/8/layout/radial5"/>
    <dgm:cxn modelId="{A18D685A-0D14-4541-A65E-8A75043B0A55}" type="presOf" srcId="{BF6C03C7-AC36-4708-8B31-E6F1522CC0B8}" destId="{078F7E43-B2FF-414C-8D78-53FC4D680F1B}" srcOrd="0" destOrd="0" presId="urn:microsoft.com/office/officeart/2005/8/layout/radial5"/>
    <dgm:cxn modelId="{CF66A07A-82AD-4A31-82A8-7AAA5E614580}" type="presOf" srcId="{471CD489-0F70-433A-8E4B-0AE0934E3FEB}" destId="{0D43BD2D-A112-4C0D-B5DD-388C3960FCC0}" srcOrd="0" destOrd="0" presId="urn:microsoft.com/office/officeart/2005/8/layout/radial5"/>
    <dgm:cxn modelId="{0093C692-3F7A-47C5-9126-2AA643F0C489}" type="presOf" srcId="{70EFE3AC-1DB8-4D5F-8F62-CA88A2B81754}" destId="{5DF2DA68-EA01-419B-A953-05DD6984C40E}" srcOrd="0" destOrd="0" presId="urn:microsoft.com/office/officeart/2005/8/layout/radial5"/>
    <dgm:cxn modelId="{1508229D-42C0-4028-9CD1-59B2BD1B764C}" type="presOf" srcId="{382DF011-6260-4A09-8509-461B218B05B0}" destId="{1E8443EA-0D3A-4A38-A8D4-F224A419E422}" srcOrd="0" destOrd="0" presId="urn:microsoft.com/office/officeart/2005/8/layout/radial5"/>
    <dgm:cxn modelId="{F6850CA7-C9B3-476C-9238-C05CF505A472}" type="presOf" srcId="{40990429-64E4-4ACE-96E4-2440F4C9BFE7}" destId="{7AD63CDD-F1EB-4F0E-8C7A-6C53BD2B14D0}" srcOrd="0" destOrd="0" presId="urn:microsoft.com/office/officeart/2005/8/layout/radial5"/>
    <dgm:cxn modelId="{46A780AF-9F1A-4D53-9498-D351F4DFDAB2}" srcId="{471CD489-0F70-433A-8E4B-0AE0934E3FEB}" destId="{BE944381-C01A-4F93-8A6B-291D1486E065}" srcOrd="1" destOrd="0" parTransId="{9A600FCD-FCC0-4D5A-A2BA-C3D7AF564943}" sibTransId="{9611E421-243C-4051-9800-9B7EBB3D8E49}"/>
    <dgm:cxn modelId="{272D6AB5-E8C0-42B1-B14F-A3193B1BDFB2}" srcId="{471CD489-0F70-433A-8E4B-0AE0934E3FEB}" destId="{A5F1D96A-1034-417C-B864-43FD1BC34321}" srcOrd="0" destOrd="0" parTransId="{70EFE3AC-1DB8-4D5F-8F62-CA88A2B81754}" sibTransId="{F8DBC9DB-736B-46E7-A60D-ABA5ACE9A588}"/>
    <dgm:cxn modelId="{225075DB-019F-4439-B757-AE05247BCD63}" type="presOf" srcId="{9BFB7799-2C99-4EB5-B66C-D7BF5AC54909}" destId="{8DFAA49F-BA91-479F-8835-F758B14489BA}" srcOrd="0" destOrd="0" presId="urn:microsoft.com/office/officeart/2005/8/layout/radial5"/>
    <dgm:cxn modelId="{BF50DFDD-86F3-4F86-A9E1-784971BCD268}" type="presOf" srcId="{134A118F-A0B6-426D-B02A-BF2C82F98DCF}" destId="{8784B7CD-0B0B-4ADE-8570-1DB62EE5301E}" srcOrd="0" destOrd="0" presId="urn:microsoft.com/office/officeart/2005/8/layout/radial5"/>
    <dgm:cxn modelId="{2DCB47F1-247E-4C7B-9B9B-B93446CD6297}" srcId="{BF6C03C7-AC36-4708-8B31-E6F1522CC0B8}" destId="{471CD489-0F70-433A-8E4B-0AE0934E3FEB}" srcOrd="0" destOrd="0" parTransId="{CCB044AD-0ECA-47DC-B23D-7AE79760A665}" sibTransId="{3F30979F-B14B-4C74-AAE2-6AD7B2735738}"/>
    <dgm:cxn modelId="{577352FD-0060-4A2B-B852-8A29833540C8}" srcId="{471CD489-0F70-433A-8E4B-0AE0934E3FEB}" destId="{382DF011-6260-4A09-8509-461B218B05B0}" srcOrd="4" destOrd="0" parTransId="{47343A57-E1EE-45BA-97AA-911285C15C29}" sibTransId="{3B1C3725-6511-49AF-846F-4573BC919D62}"/>
    <dgm:cxn modelId="{B1302EFE-428E-4B1E-A7B1-EB341C6372B2}" type="presOf" srcId="{47343A57-E1EE-45BA-97AA-911285C15C29}" destId="{06EAB71E-B726-40BF-9E25-46043FB56784}" srcOrd="1" destOrd="0" presId="urn:microsoft.com/office/officeart/2005/8/layout/radial5"/>
    <dgm:cxn modelId="{F965B0E6-6E61-47BB-97C2-4EC0137C919E}" type="presParOf" srcId="{078F7E43-B2FF-414C-8D78-53FC4D680F1B}" destId="{0D43BD2D-A112-4C0D-B5DD-388C3960FCC0}" srcOrd="0" destOrd="0" presId="urn:microsoft.com/office/officeart/2005/8/layout/radial5"/>
    <dgm:cxn modelId="{50E7DD27-B0E6-47BC-9FEA-926FC8BB4420}" type="presParOf" srcId="{078F7E43-B2FF-414C-8D78-53FC4D680F1B}" destId="{5DF2DA68-EA01-419B-A953-05DD6984C40E}" srcOrd="1" destOrd="0" presId="urn:microsoft.com/office/officeart/2005/8/layout/radial5"/>
    <dgm:cxn modelId="{673A8053-78D2-4D4F-AABC-E257E8D0823B}" type="presParOf" srcId="{5DF2DA68-EA01-419B-A953-05DD6984C40E}" destId="{CBF63D84-0E11-48C0-B38F-BB473B763D4B}" srcOrd="0" destOrd="0" presId="urn:microsoft.com/office/officeart/2005/8/layout/radial5"/>
    <dgm:cxn modelId="{F9045262-5306-4610-89CE-5AD3E1C275A3}" type="presParOf" srcId="{078F7E43-B2FF-414C-8D78-53FC4D680F1B}" destId="{00F6BBCB-86C7-42DC-8475-18D741040CFB}" srcOrd="2" destOrd="0" presId="urn:microsoft.com/office/officeart/2005/8/layout/radial5"/>
    <dgm:cxn modelId="{E68B13E5-883F-4F04-9E72-B95A44B36243}" type="presParOf" srcId="{078F7E43-B2FF-414C-8D78-53FC4D680F1B}" destId="{77F2ABCF-C031-4070-990A-3846493FDB3C}" srcOrd="3" destOrd="0" presId="urn:microsoft.com/office/officeart/2005/8/layout/radial5"/>
    <dgm:cxn modelId="{CE5DDB9B-FFB3-4297-9B71-0AF8EAEF20F4}" type="presParOf" srcId="{77F2ABCF-C031-4070-990A-3846493FDB3C}" destId="{598A2487-336C-4F75-BA9A-84BC344A6367}" srcOrd="0" destOrd="0" presId="urn:microsoft.com/office/officeart/2005/8/layout/radial5"/>
    <dgm:cxn modelId="{5491A9F8-9CC6-44B8-9105-F2FBD4638F37}" type="presParOf" srcId="{078F7E43-B2FF-414C-8D78-53FC4D680F1B}" destId="{02C8DA2E-850E-44C0-BD69-C2CAF3965CE0}" srcOrd="4" destOrd="0" presId="urn:microsoft.com/office/officeart/2005/8/layout/radial5"/>
    <dgm:cxn modelId="{7BEA9DDC-A2B3-4395-8509-F94F7A0F565F}" type="presParOf" srcId="{078F7E43-B2FF-414C-8D78-53FC4D680F1B}" destId="{8784B7CD-0B0B-4ADE-8570-1DB62EE5301E}" srcOrd="5" destOrd="0" presId="urn:microsoft.com/office/officeart/2005/8/layout/radial5"/>
    <dgm:cxn modelId="{336A4271-C66A-4FF6-BDAC-199575CA8799}" type="presParOf" srcId="{8784B7CD-0B0B-4ADE-8570-1DB62EE5301E}" destId="{3E6FB09D-1B1A-4FDE-9F0F-87916203E65B}" srcOrd="0" destOrd="0" presId="urn:microsoft.com/office/officeart/2005/8/layout/radial5"/>
    <dgm:cxn modelId="{AA34CE88-5B0A-4043-BDB9-58D28008A5F6}" type="presParOf" srcId="{078F7E43-B2FF-414C-8D78-53FC4D680F1B}" destId="{7AD63CDD-F1EB-4F0E-8C7A-6C53BD2B14D0}" srcOrd="6" destOrd="0" presId="urn:microsoft.com/office/officeart/2005/8/layout/radial5"/>
    <dgm:cxn modelId="{00779C79-C4CD-4350-B83E-C0B2105245B6}" type="presParOf" srcId="{078F7E43-B2FF-414C-8D78-53FC4D680F1B}" destId="{B8E83CB4-1AD4-4FF2-AACF-DB8D11B075B3}" srcOrd="7" destOrd="0" presId="urn:microsoft.com/office/officeart/2005/8/layout/radial5"/>
    <dgm:cxn modelId="{6C3CD8C9-6BAC-44A5-AA24-0A387679136B}" type="presParOf" srcId="{B8E83CB4-1AD4-4FF2-AACF-DB8D11B075B3}" destId="{2E464388-9B56-46E7-8F17-9609CAD524FF}" srcOrd="0" destOrd="0" presId="urn:microsoft.com/office/officeart/2005/8/layout/radial5"/>
    <dgm:cxn modelId="{AC0F3C4A-5C82-4E06-9D85-AEAE41E0B9C5}" type="presParOf" srcId="{078F7E43-B2FF-414C-8D78-53FC4D680F1B}" destId="{8DFAA49F-BA91-479F-8835-F758B14489BA}" srcOrd="8" destOrd="0" presId="urn:microsoft.com/office/officeart/2005/8/layout/radial5"/>
    <dgm:cxn modelId="{4AA1D19B-4FA5-41BC-9376-7F2AD27DF248}" type="presParOf" srcId="{078F7E43-B2FF-414C-8D78-53FC4D680F1B}" destId="{49242FDF-724F-4395-B801-B181CFECF754}" srcOrd="9" destOrd="0" presId="urn:microsoft.com/office/officeart/2005/8/layout/radial5"/>
    <dgm:cxn modelId="{F4791996-AF81-4FB6-8025-CE38634F6E67}" type="presParOf" srcId="{49242FDF-724F-4395-B801-B181CFECF754}" destId="{06EAB71E-B726-40BF-9E25-46043FB56784}" srcOrd="0" destOrd="0" presId="urn:microsoft.com/office/officeart/2005/8/layout/radial5"/>
    <dgm:cxn modelId="{947B8C12-CF60-4148-A52F-8929A29519EC}" type="presParOf" srcId="{078F7E43-B2FF-414C-8D78-53FC4D680F1B}" destId="{1E8443EA-0D3A-4A38-A8D4-F224A419E42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6C03C7-AC36-4708-8B31-E6F1522CC0B8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471CD489-0F70-433A-8E4B-0AE0934E3FEB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緊急度判断</a:t>
          </a:r>
        </a:p>
      </dgm:t>
    </dgm:pt>
    <dgm:pt modelId="{CCB044AD-0ECA-47DC-B23D-7AE79760A665}" type="par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F30979F-B14B-4C74-AAE2-6AD7B2735738}" type="sib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A5F1D96A-1034-417C-B864-43FD1BC34321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１１９番通報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誘導</a:t>
          </a:r>
        </a:p>
      </dgm:t>
    </dgm:pt>
    <dgm:pt modelId="{70EFE3AC-1DB8-4D5F-8F62-CA88A2B81754}" type="parTrans" cxnId="{272D6AB5-E8C0-42B1-B14F-A3193B1BDF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F8DBC9DB-736B-46E7-A60D-ABA5ACE9A588}" type="sibTrans" cxnId="{272D6AB5-E8C0-42B1-B14F-A3193B1BDF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BE944381-C01A-4F93-8A6B-291D1486E065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保護者への連絡</a:t>
          </a:r>
        </a:p>
      </dgm:t>
    </dgm:pt>
    <dgm:pt modelId="{9A600FCD-FCC0-4D5A-A2BA-C3D7AF564943}" type="parTrans" cxnId="{46A780AF-9F1A-4D53-9498-D351F4DFDA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9611E421-243C-4051-9800-9B7EBB3D8E49}" type="sibTrans" cxnId="{46A780AF-9F1A-4D53-9498-D351F4DFDA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40990429-64E4-4ACE-96E4-2440F4C9BFE7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応急処置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搬送</a:t>
          </a:r>
          <a:endParaRPr kumimoji="1" lang="en-US" altLang="ja-JP" dirty="0">
            <a:latin typeface="+mn-ea"/>
            <a:ea typeface="+mn-ea"/>
          </a:endParaRPr>
        </a:p>
      </dgm:t>
    </dgm:pt>
    <dgm:pt modelId="{134A118F-A0B6-426D-B02A-BF2C82F98DCF}" type="parTrans" cxnId="{31996A43-D129-4E2A-9C1A-7B6471E2E9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668CE1DB-F4C8-4BC0-A15A-BE3E4C09E300}" type="sibTrans" cxnId="{31996A43-D129-4E2A-9C1A-7B6471E2E9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82DF011-6260-4A09-8509-461B218B05B0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他の子どもへの対応</a:t>
          </a:r>
        </a:p>
      </dgm:t>
    </dgm:pt>
    <dgm:pt modelId="{47343A57-E1EE-45BA-97AA-911285C15C29}" type="parTrans" cxnId="{577352FD-0060-4A2B-B852-8A29833540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B1C3725-6511-49AF-846F-4573BC919D62}" type="sibTrans" cxnId="{577352FD-0060-4A2B-B852-8A29833540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9BFB7799-2C99-4EB5-B66C-D7BF5AC54909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情報収集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記録</a:t>
          </a:r>
        </a:p>
      </dgm:t>
    </dgm:pt>
    <dgm:pt modelId="{C6CEA6BF-B6E9-4246-BF29-B450ACE8E509}" type="sibTrans" cxnId="{12FE0B48-080F-4B48-BEF6-7D5A8253E7CB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CA350139-DB45-40B7-A062-819381294EC4}" type="parTrans" cxnId="{12FE0B48-080F-4B48-BEF6-7D5A8253E7CB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078F7E43-B2FF-414C-8D78-53FC4D680F1B}" type="pres">
      <dgm:prSet presAssocID="{BF6C03C7-AC36-4708-8B31-E6F1522CC0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43BD2D-A112-4C0D-B5DD-388C3960FCC0}" type="pres">
      <dgm:prSet presAssocID="{471CD489-0F70-433A-8E4B-0AE0934E3FEB}" presName="centerShape" presStyleLbl="node0" presStyleIdx="0" presStyleCnt="1" custScaleX="122509"/>
      <dgm:spPr/>
    </dgm:pt>
    <dgm:pt modelId="{5DF2DA68-EA01-419B-A953-05DD6984C40E}" type="pres">
      <dgm:prSet presAssocID="{70EFE3AC-1DB8-4D5F-8F62-CA88A2B81754}" presName="parTrans" presStyleLbl="sibTrans2D1" presStyleIdx="0" presStyleCnt="5"/>
      <dgm:spPr/>
    </dgm:pt>
    <dgm:pt modelId="{CBF63D84-0E11-48C0-B38F-BB473B763D4B}" type="pres">
      <dgm:prSet presAssocID="{70EFE3AC-1DB8-4D5F-8F62-CA88A2B81754}" presName="connectorText" presStyleLbl="sibTrans2D1" presStyleIdx="0" presStyleCnt="5"/>
      <dgm:spPr/>
    </dgm:pt>
    <dgm:pt modelId="{00F6BBCB-86C7-42DC-8475-18D741040CFB}" type="pres">
      <dgm:prSet presAssocID="{A5F1D96A-1034-417C-B864-43FD1BC34321}" presName="node" presStyleLbl="node1" presStyleIdx="0" presStyleCnt="5" custScaleX="138716">
        <dgm:presLayoutVars>
          <dgm:bulletEnabled val="1"/>
        </dgm:presLayoutVars>
      </dgm:prSet>
      <dgm:spPr/>
    </dgm:pt>
    <dgm:pt modelId="{77F2ABCF-C031-4070-990A-3846493FDB3C}" type="pres">
      <dgm:prSet presAssocID="{9A600FCD-FCC0-4D5A-A2BA-C3D7AF564943}" presName="parTrans" presStyleLbl="sibTrans2D1" presStyleIdx="1" presStyleCnt="5"/>
      <dgm:spPr/>
    </dgm:pt>
    <dgm:pt modelId="{598A2487-336C-4F75-BA9A-84BC344A6367}" type="pres">
      <dgm:prSet presAssocID="{9A600FCD-FCC0-4D5A-A2BA-C3D7AF564943}" presName="connectorText" presStyleLbl="sibTrans2D1" presStyleIdx="1" presStyleCnt="5"/>
      <dgm:spPr/>
    </dgm:pt>
    <dgm:pt modelId="{02C8DA2E-850E-44C0-BD69-C2CAF3965CE0}" type="pres">
      <dgm:prSet presAssocID="{BE944381-C01A-4F93-8A6B-291D1486E065}" presName="node" presStyleLbl="node1" presStyleIdx="1" presStyleCnt="5" custScaleX="113739">
        <dgm:presLayoutVars>
          <dgm:bulletEnabled val="1"/>
        </dgm:presLayoutVars>
      </dgm:prSet>
      <dgm:spPr/>
    </dgm:pt>
    <dgm:pt modelId="{8784B7CD-0B0B-4ADE-8570-1DB62EE5301E}" type="pres">
      <dgm:prSet presAssocID="{134A118F-A0B6-426D-B02A-BF2C82F98DCF}" presName="parTrans" presStyleLbl="sibTrans2D1" presStyleIdx="2" presStyleCnt="5"/>
      <dgm:spPr/>
    </dgm:pt>
    <dgm:pt modelId="{3E6FB09D-1B1A-4FDE-9F0F-87916203E65B}" type="pres">
      <dgm:prSet presAssocID="{134A118F-A0B6-426D-B02A-BF2C82F98DCF}" presName="connectorText" presStyleLbl="sibTrans2D1" presStyleIdx="2" presStyleCnt="5"/>
      <dgm:spPr/>
    </dgm:pt>
    <dgm:pt modelId="{7AD63CDD-F1EB-4F0E-8C7A-6C53BD2B14D0}" type="pres">
      <dgm:prSet presAssocID="{40990429-64E4-4ACE-96E4-2440F4C9BFE7}" presName="node" presStyleLbl="node1" presStyleIdx="2" presStyleCnt="5" custScaleX="125681">
        <dgm:presLayoutVars>
          <dgm:bulletEnabled val="1"/>
        </dgm:presLayoutVars>
      </dgm:prSet>
      <dgm:spPr/>
    </dgm:pt>
    <dgm:pt modelId="{B8E83CB4-1AD4-4FF2-AACF-DB8D11B075B3}" type="pres">
      <dgm:prSet presAssocID="{CA350139-DB45-40B7-A062-819381294EC4}" presName="parTrans" presStyleLbl="sibTrans2D1" presStyleIdx="3" presStyleCnt="5"/>
      <dgm:spPr/>
    </dgm:pt>
    <dgm:pt modelId="{2E464388-9B56-46E7-8F17-9609CAD524FF}" type="pres">
      <dgm:prSet presAssocID="{CA350139-DB45-40B7-A062-819381294EC4}" presName="connectorText" presStyleLbl="sibTrans2D1" presStyleIdx="3" presStyleCnt="5"/>
      <dgm:spPr/>
    </dgm:pt>
    <dgm:pt modelId="{8DFAA49F-BA91-479F-8835-F758B14489BA}" type="pres">
      <dgm:prSet presAssocID="{9BFB7799-2C99-4EB5-B66C-D7BF5AC54909}" presName="node" presStyleLbl="node1" presStyleIdx="3" presStyleCnt="5" custScaleX="119337">
        <dgm:presLayoutVars>
          <dgm:bulletEnabled val="1"/>
        </dgm:presLayoutVars>
      </dgm:prSet>
      <dgm:spPr/>
    </dgm:pt>
    <dgm:pt modelId="{49242FDF-724F-4395-B801-B181CFECF754}" type="pres">
      <dgm:prSet presAssocID="{47343A57-E1EE-45BA-97AA-911285C15C29}" presName="parTrans" presStyleLbl="sibTrans2D1" presStyleIdx="4" presStyleCnt="5"/>
      <dgm:spPr/>
    </dgm:pt>
    <dgm:pt modelId="{06EAB71E-B726-40BF-9E25-46043FB56784}" type="pres">
      <dgm:prSet presAssocID="{47343A57-E1EE-45BA-97AA-911285C15C29}" presName="connectorText" presStyleLbl="sibTrans2D1" presStyleIdx="4" presStyleCnt="5"/>
      <dgm:spPr/>
    </dgm:pt>
    <dgm:pt modelId="{1E8443EA-0D3A-4A38-A8D4-F224A419E422}" type="pres">
      <dgm:prSet presAssocID="{382DF011-6260-4A09-8509-461B218B05B0}" presName="node" presStyleLbl="node1" presStyleIdx="4" presStyleCnt="5" custScaleX="121913">
        <dgm:presLayoutVars>
          <dgm:bulletEnabled val="1"/>
        </dgm:presLayoutVars>
      </dgm:prSet>
      <dgm:spPr/>
    </dgm:pt>
  </dgm:ptLst>
  <dgm:cxnLst>
    <dgm:cxn modelId="{638AF300-807E-433F-9BC3-DD6FE2CA0B59}" type="presOf" srcId="{70EFE3AC-1DB8-4D5F-8F62-CA88A2B81754}" destId="{5DF2DA68-EA01-419B-A953-05DD6984C40E}" srcOrd="0" destOrd="0" presId="urn:microsoft.com/office/officeart/2005/8/layout/radial5"/>
    <dgm:cxn modelId="{3DB18D05-FD3B-4F9E-A554-718D1CB9BFB4}" type="presOf" srcId="{47343A57-E1EE-45BA-97AA-911285C15C29}" destId="{06EAB71E-B726-40BF-9E25-46043FB56784}" srcOrd="1" destOrd="0" presId="urn:microsoft.com/office/officeart/2005/8/layout/radial5"/>
    <dgm:cxn modelId="{E15D1112-38C2-4E28-8443-F50AF32A48CE}" type="presOf" srcId="{40990429-64E4-4ACE-96E4-2440F4C9BFE7}" destId="{7AD63CDD-F1EB-4F0E-8C7A-6C53BD2B14D0}" srcOrd="0" destOrd="0" presId="urn:microsoft.com/office/officeart/2005/8/layout/radial5"/>
    <dgm:cxn modelId="{ADFF1A24-D79E-46AE-90DD-9B0CFE83E37F}" type="presOf" srcId="{CA350139-DB45-40B7-A062-819381294EC4}" destId="{B8E83CB4-1AD4-4FF2-AACF-DB8D11B075B3}" srcOrd="0" destOrd="0" presId="urn:microsoft.com/office/officeart/2005/8/layout/radial5"/>
    <dgm:cxn modelId="{B035CE2B-B4AA-495B-8D51-C400FE945453}" type="presOf" srcId="{382DF011-6260-4A09-8509-461B218B05B0}" destId="{1E8443EA-0D3A-4A38-A8D4-F224A419E422}" srcOrd="0" destOrd="0" presId="urn:microsoft.com/office/officeart/2005/8/layout/radial5"/>
    <dgm:cxn modelId="{F88DFB2D-B0E1-482E-9210-1FCC905C40C7}" type="presOf" srcId="{BF6C03C7-AC36-4708-8B31-E6F1522CC0B8}" destId="{078F7E43-B2FF-414C-8D78-53FC4D680F1B}" srcOrd="0" destOrd="0" presId="urn:microsoft.com/office/officeart/2005/8/layout/radial5"/>
    <dgm:cxn modelId="{550C2442-36A2-4CEF-A189-C6CCE9AB58FC}" type="presOf" srcId="{134A118F-A0B6-426D-B02A-BF2C82F98DCF}" destId="{3E6FB09D-1B1A-4FDE-9F0F-87916203E65B}" srcOrd="1" destOrd="0" presId="urn:microsoft.com/office/officeart/2005/8/layout/radial5"/>
    <dgm:cxn modelId="{31996A43-D129-4E2A-9C1A-7B6471E2E9C8}" srcId="{471CD489-0F70-433A-8E4B-0AE0934E3FEB}" destId="{40990429-64E4-4ACE-96E4-2440F4C9BFE7}" srcOrd="2" destOrd="0" parTransId="{134A118F-A0B6-426D-B02A-BF2C82F98DCF}" sibTransId="{668CE1DB-F4C8-4BC0-A15A-BE3E4C09E300}"/>
    <dgm:cxn modelId="{12FE0B48-080F-4B48-BEF6-7D5A8253E7CB}" srcId="{471CD489-0F70-433A-8E4B-0AE0934E3FEB}" destId="{9BFB7799-2C99-4EB5-B66C-D7BF5AC54909}" srcOrd="3" destOrd="0" parTransId="{CA350139-DB45-40B7-A062-819381294EC4}" sibTransId="{C6CEA6BF-B6E9-4246-BF29-B450ACE8E509}"/>
    <dgm:cxn modelId="{7C7BDF69-C16E-4B71-8630-6B89E41519F6}" type="presOf" srcId="{9A600FCD-FCC0-4D5A-A2BA-C3D7AF564943}" destId="{598A2487-336C-4F75-BA9A-84BC344A6367}" srcOrd="1" destOrd="0" presId="urn:microsoft.com/office/officeart/2005/8/layout/radial5"/>
    <dgm:cxn modelId="{0071A47A-4F36-477D-B5AF-15BBF7D09327}" type="presOf" srcId="{134A118F-A0B6-426D-B02A-BF2C82F98DCF}" destId="{8784B7CD-0B0B-4ADE-8570-1DB62EE5301E}" srcOrd="0" destOrd="0" presId="urn:microsoft.com/office/officeart/2005/8/layout/radial5"/>
    <dgm:cxn modelId="{CA492F82-4116-4593-A37F-765D62AE0114}" type="presOf" srcId="{A5F1D96A-1034-417C-B864-43FD1BC34321}" destId="{00F6BBCB-86C7-42DC-8475-18D741040CFB}" srcOrd="0" destOrd="0" presId="urn:microsoft.com/office/officeart/2005/8/layout/radial5"/>
    <dgm:cxn modelId="{289608AD-A622-42FA-B108-799261D8EB7C}" type="presOf" srcId="{47343A57-E1EE-45BA-97AA-911285C15C29}" destId="{49242FDF-724F-4395-B801-B181CFECF754}" srcOrd="0" destOrd="0" presId="urn:microsoft.com/office/officeart/2005/8/layout/radial5"/>
    <dgm:cxn modelId="{46A780AF-9F1A-4D53-9498-D351F4DFDAB2}" srcId="{471CD489-0F70-433A-8E4B-0AE0934E3FEB}" destId="{BE944381-C01A-4F93-8A6B-291D1486E065}" srcOrd="1" destOrd="0" parTransId="{9A600FCD-FCC0-4D5A-A2BA-C3D7AF564943}" sibTransId="{9611E421-243C-4051-9800-9B7EBB3D8E49}"/>
    <dgm:cxn modelId="{272D6AB5-E8C0-42B1-B14F-A3193B1BDFB2}" srcId="{471CD489-0F70-433A-8E4B-0AE0934E3FEB}" destId="{A5F1D96A-1034-417C-B864-43FD1BC34321}" srcOrd="0" destOrd="0" parTransId="{70EFE3AC-1DB8-4D5F-8F62-CA88A2B81754}" sibTransId="{F8DBC9DB-736B-46E7-A60D-ABA5ACE9A588}"/>
    <dgm:cxn modelId="{4467FFB8-7521-413A-A002-9EB0BBE7BBD6}" type="presOf" srcId="{9A600FCD-FCC0-4D5A-A2BA-C3D7AF564943}" destId="{77F2ABCF-C031-4070-990A-3846493FDB3C}" srcOrd="0" destOrd="0" presId="urn:microsoft.com/office/officeart/2005/8/layout/radial5"/>
    <dgm:cxn modelId="{4F0A09DA-ABA7-4F9C-B14C-D951D99B395E}" type="presOf" srcId="{70EFE3AC-1DB8-4D5F-8F62-CA88A2B81754}" destId="{CBF63D84-0E11-48C0-B38F-BB473B763D4B}" srcOrd="1" destOrd="0" presId="urn:microsoft.com/office/officeart/2005/8/layout/radial5"/>
    <dgm:cxn modelId="{C8DA46DA-2268-4A5B-8D2E-74ED57781B34}" type="presOf" srcId="{471CD489-0F70-433A-8E4B-0AE0934E3FEB}" destId="{0D43BD2D-A112-4C0D-B5DD-388C3960FCC0}" srcOrd="0" destOrd="0" presId="urn:microsoft.com/office/officeart/2005/8/layout/radial5"/>
    <dgm:cxn modelId="{E5CBE0E3-2AF7-4C39-8DF0-B78FAF2FE4FF}" type="presOf" srcId="{CA350139-DB45-40B7-A062-819381294EC4}" destId="{2E464388-9B56-46E7-8F17-9609CAD524FF}" srcOrd="1" destOrd="0" presId="urn:microsoft.com/office/officeart/2005/8/layout/radial5"/>
    <dgm:cxn modelId="{2DCB47F1-247E-4C7B-9B9B-B93446CD6297}" srcId="{BF6C03C7-AC36-4708-8B31-E6F1522CC0B8}" destId="{471CD489-0F70-433A-8E4B-0AE0934E3FEB}" srcOrd="0" destOrd="0" parTransId="{CCB044AD-0ECA-47DC-B23D-7AE79760A665}" sibTransId="{3F30979F-B14B-4C74-AAE2-6AD7B2735738}"/>
    <dgm:cxn modelId="{7841AFF6-5F2E-4F28-843C-4FD157780CC5}" type="presOf" srcId="{9BFB7799-2C99-4EB5-B66C-D7BF5AC54909}" destId="{8DFAA49F-BA91-479F-8835-F758B14489BA}" srcOrd="0" destOrd="0" presId="urn:microsoft.com/office/officeart/2005/8/layout/radial5"/>
    <dgm:cxn modelId="{8CDA9FF9-F3EC-4B77-836E-AB2EAB8A2989}" type="presOf" srcId="{BE944381-C01A-4F93-8A6B-291D1486E065}" destId="{02C8DA2E-850E-44C0-BD69-C2CAF3965CE0}" srcOrd="0" destOrd="0" presId="urn:microsoft.com/office/officeart/2005/8/layout/radial5"/>
    <dgm:cxn modelId="{577352FD-0060-4A2B-B852-8A29833540C8}" srcId="{471CD489-0F70-433A-8E4B-0AE0934E3FEB}" destId="{382DF011-6260-4A09-8509-461B218B05B0}" srcOrd="4" destOrd="0" parTransId="{47343A57-E1EE-45BA-97AA-911285C15C29}" sibTransId="{3B1C3725-6511-49AF-846F-4573BC919D62}"/>
    <dgm:cxn modelId="{9CE0975A-A8E5-4CB8-97AF-6FD282A8EC88}" type="presParOf" srcId="{078F7E43-B2FF-414C-8D78-53FC4D680F1B}" destId="{0D43BD2D-A112-4C0D-B5DD-388C3960FCC0}" srcOrd="0" destOrd="0" presId="urn:microsoft.com/office/officeart/2005/8/layout/radial5"/>
    <dgm:cxn modelId="{9AC91595-CFF4-43B3-9802-098F12BA21D3}" type="presParOf" srcId="{078F7E43-B2FF-414C-8D78-53FC4D680F1B}" destId="{5DF2DA68-EA01-419B-A953-05DD6984C40E}" srcOrd="1" destOrd="0" presId="urn:microsoft.com/office/officeart/2005/8/layout/radial5"/>
    <dgm:cxn modelId="{68D9F7D9-947F-4FF8-B9D4-B6C887AA3742}" type="presParOf" srcId="{5DF2DA68-EA01-419B-A953-05DD6984C40E}" destId="{CBF63D84-0E11-48C0-B38F-BB473B763D4B}" srcOrd="0" destOrd="0" presId="urn:microsoft.com/office/officeart/2005/8/layout/radial5"/>
    <dgm:cxn modelId="{51C69989-80D6-4822-9797-AC30ADBE9EB5}" type="presParOf" srcId="{078F7E43-B2FF-414C-8D78-53FC4D680F1B}" destId="{00F6BBCB-86C7-42DC-8475-18D741040CFB}" srcOrd="2" destOrd="0" presId="urn:microsoft.com/office/officeart/2005/8/layout/radial5"/>
    <dgm:cxn modelId="{EE51145F-46FC-4268-972D-460FFB8B52C4}" type="presParOf" srcId="{078F7E43-B2FF-414C-8D78-53FC4D680F1B}" destId="{77F2ABCF-C031-4070-990A-3846493FDB3C}" srcOrd="3" destOrd="0" presId="urn:microsoft.com/office/officeart/2005/8/layout/radial5"/>
    <dgm:cxn modelId="{40CA1BE3-A049-4E08-8073-4B7B1ABA593E}" type="presParOf" srcId="{77F2ABCF-C031-4070-990A-3846493FDB3C}" destId="{598A2487-336C-4F75-BA9A-84BC344A6367}" srcOrd="0" destOrd="0" presId="urn:microsoft.com/office/officeart/2005/8/layout/radial5"/>
    <dgm:cxn modelId="{8F59681E-B578-4662-833D-F449A30AC41B}" type="presParOf" srcId="{078F7E43-B2FF-414C-8D78-53FC4D680F1B}" destId="{02C8DA2E-850E-44C0-BD69-C2CAF3965CE0}" srcOrd="4" destOrd="0" presId="urn:microsoft.com/office/officeart/2005/8/layout/radial5"/>
    <dgm:cxn modelId="{74CD3586-E376-49C1-8E38-0C83896C3DA4}" type="presParOf" srcId="{078F7E43-B2FF-414C-8D78-53FC4D680F1B}" destId="{8784B7CD-0B0B-4ADE-8570-1DB62EE5301E}" srcOrd="5" destOrd="0" presId="urn:microsoft.com/office/officeart/2005/8/layout/radial5"/>
    <dgm:cxn modelId="{09F2D840-C325-4081-8239-A59B904903B8}" type="presParOf" srcId="{8784B7CD-0B0B-4ADE-8570-1DB62EE5301E}" destId="{3E6FB09D-1B1A-4FDE-9F0F-87916203E65B}" srcOrd="0" destOrd="0" presId="urn:microsoft.com/office/officeart/2005/8/layout/radial5"/>
    <dgm:cxn modelId="{80A87C5B-2B49-4975-ABF4-EBEC71A58ADB}" type="presParOf" srcId="{078F7E43-B2FF-414C-8D78-53FC4D680F1B}" destId="{7AD63CDD-F1EB-4F0E-8C7A-6C53BD2B14D0}" srcOrd="6" destOrd="0" presId="urn:microsoft.com/office/officeart/2005/8/layout/radial5"/>
    <dgm:cxn modelId="{62230515-93E6-44E8-9287-301D59C6AB3F}" type="presParOf" srcId="{078F7E43-B2FF-414C-8D78-53FC4D680F1B}" destId="{B8E83CB4-1AD4-4FF2-AACF-DB8D11B075B3}" srcOrd="7" destOrd="0" presId="urn:microsoft.com/office/officeart/2005/8/layout/radial5"/>
    <dgm:cxn modelId="{1AD5E2E9-7D64-4A49-A864-7CA4992247BF}" type="presParOf" srcId="{B8E83CB4-1AD4-4FF2-AACF-DB8D11B075B3}" destId="{2E464388-9B56-46E7-8F17-9609CAD524FF}" srcOrd="0" destOrd="0" presId="urn:microsoft.com/office/officeart/2005/8/layout/radial5"/>
    <dgm:cxn modelId="{DC6E48E4-0511-4EC7-AE81-2B300D756618}" type="presParOf" srcId="{078F7E43-B2FF-414C-8D78-53FC4D680F1B}" destId="{8DFAA49F-BA91-479F-8835-F758B14489BA}" srcOrd="8" destOrd="0" presId="urn:microsoft.com/office/officeart/2005/8/layout/radial5"/>
    <dgm:cxn modelId="{69B34718-DEBD-44C8-9D06-07CB6E2C61E6}" type="presParOf" srcId="{078F7E43-B2FF-414C-8D78-53FC4D680F1B}" destId="{49242FDF-724F-4395-B801-B181CFECF754}" srcOrd="9" destOrd="0" presId="urn:microsoft.com/office/officeart/2005/8/layout/radial5"/>
    <dgm:cxn modelId="{81C50D5D-792D-4419-B773-68EDD82243F0}" type="presParOf" srcId="{49242FDF-724F-4395-B801-B181CFECF754}" destId="{06EAB71E-B726-40BF-9E25-46043FB56784}" srcOrd="0" destOrd="0" presId="urn:microsoft.com/office/officeart/2005/8/layout/radial5"/>
    <dgm:cxn modelId="{D1DE1FFB-1BD7-4D53-9FEC-ADA2372BB8B5}" type="presParOf" srcId="{078F7E43-B2FF-414C-8D78-53FC4D680F1B}" destId="{1E8443EA-0D3A-4A38-A8D4-F224A419E42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3BD2D-A112-4C0D-B5DD-388C3960FCC0}">
      <dsp:nvSpPr>
        <dsp:cNvPr id="0" name=""/>
        <dsp:cNvSpPr/>
      </dsp:nvSpPr>
      <dsp:spPr>
        <a:xfrm>
          <a:off x="3642707" y="2475571"/>
          <a:ext cx="1784471" cy="1456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kern="1200" dirty="0">
              <a:latin typeface="+mn-ea"/>
              <a:ea typeface="+mn-ea"/>
            </a:rPr>
            <a:t>緊急度判断</a:t>
          </a:r>
        </a:p>
      </dsp:txBody>
      <dsp:txXfrm>
        <a:off x="3904037" y="2688886"/>
        <a:ext cx="1261811" cy="1029974"/>
      </dsp:txXfrm>
    </dsp:sp>
    <dsp:sp modelId="{5DF2DA68-EA01-419B-A953-05DD6984C40E}">
      <dsp:nvSpPr>
        <dsp:cNvPr id="0" name=""/>
        <dsp:cNvSpPr/>
      </dsp:nvSpPr>
      <dsp:spPr>
        <a:xfrm rot="16200000">
          <a:off x="4326461" y="1807477"/>
          <a:ext cx="416962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>
        <a:off x="4389006" y="1984635"/>
        <a:ext cx="291873" cy="343840"/>
      </dsp:txXfrm>
    </dsp:sp>
    <dsp:sp modelId="{00F6BBCB-86C7-42DC-8475-18D741040CFB}">
      <dsp:nvSpPr>
        <dsp:cNvPr id="0" name=""/>
        <dsp:cNvSpPr/>
      </dsp:nvSpPr>
      <dsp:spPr>
        <a:xfrm>
          <a:off x="3365920" y="3359"/>
          <a:ext cx="2338044" cy="16854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１１９番通報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誘導</a:t>
          </a:r>
        </a:p>
      </dsp:txBody>
      <dsp:txXfrm>
        <a:off x="3708319" y="250193"/>
        <a:ext cx="1653246" cy="1191821"/>
      </dsp:txXfrm>
    </dsp:sp>
    <dsp:sp modelId="{77F2ABCF-C031-4070-990A-3846493FDB3C}">
      <dsp:nvSpPr>
        <dsp:cNvPr id="0" name=""/>
        <dsp:cNvSpPr/>
      </dsp:nvSpPr>
      <dsp:spPr>
        <a:xfrm rot="20520000">
          <a:off x="5470049" y="2566943"/>
          <a:ext cx="286606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>
        <a:off x="5472153" y="2694841"/>
        <a:ext cx="200624" cy="343840"/>
      </dsp:txXfrm>
    </dsp:sp>
    <dsp:sp modelId="{02C8DA2E-850E-44C0-BD69-C2CAF3965CE0}">
      <dsp:nvSpPr>
        <dsp:cNvPr id="0" name=""/>
        <dsp:cNvSpPr/>
      </dsp:nvSpPr>
      <dsp:spPr>
        <a:xfrm>
          <a:off x="5818784" y="1632537"/>
          <a:ext cx="1917059" cy="16854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保護者への連絡</a:t>
          </a:r>
        </a:p>
      </dsp:txBody>
      <dsp:txXfrm>
        <a:off x="6099531" y="1879371"/>
        <a:ext cx="1355565" cy="1191821"/>
      </dsp:txXfrm>
    </dsp:sp>
    <dsp:sp modelId="{8784B7CD-0B0B-4ADE-8570-1DB62EE5301E}">
      <dsp:nvSpPr>
        <dsp:cNvPr id="0" name=""/>
        <dsp:cNvSpPr/>
      </dsp:nvSpPr>
      <dsp:spPr>
        <a:xfrm rot="3240000">
          <a:off x="5003752" y="3811215"/>
          <a:ext cx="36125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>
        <a:off x="5026089" y="3881989"/>
        <a:ext cx="252881" cy="343840"/>
      </dsp:txXfrm>
    </dsp:sp>
    <dsp:sp modelId="{7AD63CDD-F1EB-4F0E-8C7A-6C53BD2B14D0}">
      <dsp:nvSpPr>
        <dsp:cNvPr id="0" name=""/>
        <dsp:cNvSpPr/>
      </dsp:nvSpPr>
      <dsp:spPr>
        <a:xfrm>
          <a:off x="4861634" y="4268603"/>
          <a:ext cx="2118340" cy="16854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応急処置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搬送</a:t>
          </a:r>
          <a:endParaRPr kumimoji="1" lang="en-US" altLang="ja-JP" sz="2300" kern="1200" dirty="0">
            <a:latin typeface="+mn-ea"/>
            <a:ea typeface="+mn-ea"/>
          </a:endParaRPr>
        </a:p>
      </dsp:txBody>
      <dsp:txXfrm>
        <a:off x="5171858" y="4515437"/>
        <a:ext cx="1497892" cy="1191821"/>
      </dsp:txXfrm>
    </dsp:sp>
    <dsp:sp modelId="{B8E83CB4-1AD4-4FF2-AACF-DB8D11B075B3}">
      <dsp:nvSpPr>
        <dsp:cNvPr id="0" name=""/>
        <dsp:cNvSpPr/>
      </dsp:nvSpPr>
      <dsp:spPr>
        <a:xfrm rot="7560000">
          <a:off x="3698229" y="3815955"/>
          <a:ext cx="367661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 rot="10800000">
        <a:off x="3785794" y="3885952"/>
        <a:ext cx="257363" cy="343840"/>
      </dsp:txXfrm>
    </dsp:sp>
    <dsp:sp modelId="{8DFAA49F-BA91-479F-8835-F758B14489BA}">
      <dsp:nvSpPr>
        <dsp:cNvPr id="0" name=""/>
        <dsp:cNvSpPr/>
      </dsp:nvSpPr>
      <dsp:spPr>
        <a:xfrm>
          <a:off x="2143374" y="4268603"/>
          <a:ext cx="2011413" cy="16854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情報収集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記録</a:t>
          </a:r>
        </a:p>
      </dsp:txBody>
      <dsp:txXfrm>
        <a:off x="2437939" y="4515437"/>
        <a:ext cx="1422283" cy="1191821"/>
      </dsp:txXfrm>
    </dsp:sp>
    <dsp:sp modelId="{49242FDF-724F-4395-B801-B181CFECF754}">
      <dsp:nvSpPr>
        <dsp:cNvPr id="0" name=""/>
        <dsp:cNvSpPr/>
      </dsp:nvSpPr>
      <dsp:spPr>
        <a:xfrm rot="11880000">
          <a:off x="3356075" y="2575785"/>
          <a:ext cx="25533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 rot="10800000">
        <a:off x="3430801" y="2702234"/>
        <a:ext cx="178737" cy="343840"/>
      </dsp:txXfrm>
    </dsp:sp>
    <dsp:sp modelId="{1E8443EA-0D3A-4A38-A8D4-F224A419E422}">
      <dsp:nvSpPr>
        <dsp:cNvPr id="0" name=""/>
        <dsp:cNvSpPr/>
      </dsp:nvSpPr>
      <dsp:spPr>
        <a:xfrm>
          <a:off x="1265156" y="1632537"/>
          <a:ext cx="2054831" cy="16854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他の子どもへの対応</a:t>
          </a:r>
        </a:p>
      </dsp:txBody>
      <dsp:txXfrm>
        <a:off x="1566079" y="1879371"/>
        <a:ext cx="1452985" cy="1191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C55BB-A3A5-4DEE-98C9-CC3551347F7F}">
      <dsp:nvSpPr>
        <dsp:cNvPr id="0" name=""/>
        <dsp:cNvSpPr/>
      </dsp:nvSpPr>
      <dsp:spPr>
        <a:xfrm>
          <a:off x="0" y="2731658"/>
          <a:ext cx="4258816" cy="1792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100" kern="1200" dirty="0">
              <a:solidFill>
                <a:schemeClr val="tx1"/>
              </a:solidFill>
            </a:rPr>
            <a:t>初期評価</a:t>
          </a:r>
        </a:p>
      </dsp:txBody>
      <dsp:txXfrm>
        <a:off x="0" y="2731658"/>
        <a:ext cx="4258816" cy="1792263"/>
      </dsp:txXfrm>
    </dsp:sp>
    <dsp:sp modelId="{F414F6EE-B9A6-4EFC-A8E7-2434978B81BF}">
      <dsp:nvSpPr>
        <dsp:cNvPr id="0" name=""/>
        <dsp:cNvSpPr/>
      </dsp:nvSpPr>
      <dsp:spPr>
        <a:xfrm rot="10800000">
          <a:off x="0" y="2040"/>
          <a:ext cx="4258816" cy="27565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100" kern="1200" dirty="0">
              <a:solidFill>
                <a:schemeClr val="tx1"/>
              </a:solidFill>
            </a:rPr>
            <a:t>第一印象</a:t>
          </a:r>
        </a:p>
      </dsp:txBody>
      <dsp:txXfrm rot="10800000">
        <a:off x="0" y="2040"/>
        <a:ext cx="4258816" cy="1791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8A0E-0D16-40B4-B03F-A90E6223B1CF}">
      <dsp:nvSpPr>
        <dsp:cNvPr id="0" name=""/>
        <dsp:cNvSpPr/>
      </dsp:nvSpPr>
      <dsp:spPr>
        <a:xfrm>
          <a:off x="0" y="4513580"/>
          <a:ext cx="8712967" cy="7404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【</a:t>
          </a: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全身</a:t>
          </a: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明らかな四肢変形はないか？　赤くなっていないか？　青白くなっていないか？</a:t>
          </a:r>
        </a:p>
      </dsp:txBody>
      <dsp:txXfrm>
        <a:off x="0" y="4513580"/>
        <a:ext cx="8712967" cy="740490"/>
      </dsp:txXfrm>
    </dsp:sp>
    <dsp:sp modelId="{A0572C2D-9146-49AD-B3D0-D70407E6B519}">
      <dsp:nvSpPr>
        <dsp:cNvPr id="0" name=""/>
        <dsp:cNvSpPr/>
      </dsp:nvSpPr>
      <dsp:spPr>
        <a:xfrm rot="10800000">
          <a:off x="0" y="3385813"/>
          <a:ext cx="8712967" cy="1138874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【D</a:t>
          </a: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：意識</a:t>
          </a: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ぐったりしていないか？　呼びかけに答えない？　目を閉じていないか？</a:t>
          </a:r>
        </a:p>
      </dsp:txBody>
      <dsp:txXfrm rot="10800000">
        <a:off x="0" y="3385813"/>
        <a:ext cx="8712967" cy="740006"/>
      </dsp:txXfrm>
    </dsp:sp>
    <dsp:sp modelId="{9D8AD2A4-13E8-4D27-A218-D25512887B6D}">
      <dsp:nvSpPr>
        <dsp:cNvPr id="0" name=""/>
        <dsp:cNvSpPr/>
      </dsp:nvSpPr>
      <dsp:spPr>
        <a:xfrm rot="10800000">
          <a:off x="0" y="2258046"/>
          <a:ext cx="8712967" cy="113887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【C</a:t>
          </a: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：循環</a:t>
          </a: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出血はないか？　顔色は悪くないか？　冷汗かいてないか？</a:t>
          </a:r>
        </a:p>
      </dsp:txBody>
      <dsp:txXfrm rot="10800000">
        <a:off x="0" y="2258046"/>
        <a:ext cx="8712967" cy="740006"/>
      </dsp:txXfrm>
    </dsp:sp>
    <dsp:sp modelId="{4E2F3C0F-E689-4777-9BD8-327C2039AF85}">
      <dsp:nvSpPr>
        <dsp:cNvPr id="0" name=""/>
        <dsp:cNvSpPr/>
      </dsp:nvSpPr>
      <dsp:spPr>
        <a:xfrm rot="10800000">
          <a:off x="0" y="1130279"/>
          <a:ext cx="8712967" cy="1138874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【B</a:t>
          </a: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：呼吸</a:t>
          </a: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胸はあがっているか？　苦しそうな呼吸か？　ぜー</a:t>
          </a:r>
          <a:r>
            <a:rPr kumimoji="1" lang="ja-JP" altLang="en-US" sz="2000" kern="1200" dirty="0" err="1">
              <a:solidFill>
                <a:schemeClr val="tx1"/>
              </a:solidFill>
              <a:latin typeface="+mn-ea"/>
              <a:ea typeface="+mn-ea"/>
            </a:rPr>
            <a:t>ぜ</a:t>
          </a: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ーいってないか？</a:t>
          </a:r>
          <a:endParaRPr kumimoji="1" lang="en-US" altLang="ja-JP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 rot="10800000">
        <a:off x="0" y="1130279"/>
        <a:ext cx="8712967" cy="740006"/>
      </dsp:txXfrm>
    </dsp:sp>
    <dsp:sp modelId="{9163AD21-3A24-4F09-B351-09DD4E2CCD77}">
      <dsp:nvSpPr>
        <dsp:cNvPr id="0" name=""/>
        <dsp:cNvSpPr/>
      </dsp:nvSpPr>
      <dsp:spPr>
        <a:xfrm rot="10800000">
          <a:off x="0" y="2512"/>
          <a:ext cx="8712967" cy="1138874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【A:</a:t>
          </a: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気道</a:t>
          </a:r>
          <a:r>
            <a:rPr kumimoji="1" lang="en-US" altLang="ja-JP" sz="2000" kern="1200" dirty="0">
              <a:solidFill>
                <a:schemeClr val="tx1"/>
              </a:solidFill>
              <a:latin typeface="+mn-ea"/>
              <a:ea typeface="+mn-ea"/>
            </a:rPr>
            <a:t>】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+mn-ea"/>
              <a:ea typeface="+mn-ea"/>
            </a:rPr>
            <a:t>声は出ているか？　嘔吐してないか？</a:t>
          </a:r>
          <a:endParaRPr kumimoji="1" lang="en-US" altLang="ja-JP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 rot="10800000">
        <a:off x="0" y="2512"/>
        <a:ext cx="8712967" cy="740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37110-E4F4-4DA7-9B5C-CED0AA61BB5C}">
      <dsp:nvSpPr>
        <dsp:cNvPr id="0" name=""/>
        <dsp:cNvSpPr/>
      </dsp:nvSpPr>
      <dsp:spPr>
        <a:xfrm>
          <a:off x="0" y="2731658"/>
          <a:ext cx="4258816" cy="1792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100" kern="1200">
              <a:solidFill>
                <a:schemeClr val="tx1"/>
              </a:solidFill>
            </a:rPr>
            <a:t>初期評価</a:t>
          </a:r>
          <a:endParaRPr kumimoji="1" lang="ja-JP" altLang="en-US" sz="6100" kern="1200" dirty="0">
            <a:solidFill>
              <a:schemeClr val="tx1"/>
            </a:solidFill>
          </a:endParaRPr>
        </a:p>
      </dsp:txBody>
      <dsp:txXfrm>
        <a:off x="0" y="2731658"/>
        <a:ext cx="4258816" cy="1792263"/>
      </dsp:txXfrm>
    </dsp:sp>
    <dsp:sp modelId="{F414F6EE-B9A6-4EFC-A8E7-2434978B81BF}">
      <dsp:nvSpPr>
        <dsp:cNvPr id="0" name=""/>
        <dsp:cNvSpPr/>
      </dsp:nvSpPr>
      <dsp:spPr>
        <a:xfrm rot="10800000">
          <a:off x="0" y="2040"/>
          <a:ext cx="4258816" cy="27565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100" kern="1200" dirty="0">
              <a:solidFill>
                <a:schemeClr val="tx1"/>
              </a:solidFill>
            </a:rPr>
            <a:t>第一印象</a:t>
          </a:r>
        </a:p>
      </dsp:txBody>
      <dsp:txXfrm rot="10800000">
        <a:off x="0" y="2040"/>
        <a:ext cx="4258816" cy="1791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3BD2D-A112-4C0D-B5DD-388C3960FCC0}">
      <dsp:nvSpPr>
        <dsp:cNvPr id="0" name=""/>
        <dsp:cNvSpPr/>
      </dsp:nvSpPr>
      <dsp:spPr>
        <a:xfrm>
          <a:off x="3642707" y="2475571"/>
          <a:ext cx="1784471" cy="1456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kern="1200" dirty="0">
              <a:latin typeface="+mn-ea"/>
              <a:ea typeface="+mn-ea"/>
            </a:rPr>
            <a:t>緊急度判断</a:t>
          </a:r>
        </a:p>
      </dsp:txBody>
      <dsp:txXfrm>
        <a:off x="3904037" y="2688886"/>
        <a:ext cx="1261811" cy="1029974"/>
      </dsp:txXfrm>
    </dsp:sp>
    <dsp:sp modelId="{5DF2DA68-EA01-419B-A953-05DD6984C40E}">
      <dsp:nvSpPr>
        <dsp:cNvPr id="0" name=""/>
        <dsp:cNvSpPr/>
      </dsp:nvSpPr>
      <dsp:spPr>
        <a:xfrm rot="16200000">
          <a:off x="4326461" y="1807477"/>
          <a:ext cx="416962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>
        <a:off x="4389006" y="1984635"/>
        <a:ext cx="291873" cy="343840"/>
      </dsp:txXfrm>
    </dsp:sp>
    <dsp:sp modelId="{00F6BBCB-86C7-42DC-8475-18D741040CFB}">
      <dsp:nvSpPr>
        <dsp:cNvPr id="0" name=""/>
        <dsp:cNvSpPr/>
      </dsp:nvSpPr>
      <dsp:spPr>
        <a:xfrm>
          <a:off x="3365920" y="3359"/>
          <a:ext cx="2338044" cy="16854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１１９番通報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誘導</a:t>
          </a:r>
        </a:p>
      </dsp:txBody>
      <dsp:txXfrm>
        <a:off x="3708319" y="250193"/>
        <a:ext cx="1653246" cy="1191821"/>
      </dsp:txXfrm>
    </dsp:sp>
    <dsp:sp modelId="{77F2ABCF-C031-4070-990A-3846493FDB3C}">
      <dsp:nvSpPr>
        <dsp:cNvPr id="0" name=""/>
        <dsp:cNvSpPr/>
      </dsp:nvSpPr>
      <dsp:spPr>
        <a:xfrm rot="20520000">
          <a:off x="5470049" y="2566943"/>
          <a:ext cx="286606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>
        <a:off x="5472153" y="2694841"/>
        <a:ext cx="200624" cy="343840"/>
      </dsp:txXfrm>
    </dsp:sp>
    <dsp:sp modelId="{02C8DA2E-850E-44C0-BD69-C2CAF3965CE0}">
      <dsp:nvSpPr>
        <dsp:cNvPr id="0" name=""/>
        <dsp:cNvSpPr/>
      </dsp:nvSpPr>
      <dsp:spPr>
        <a:xfrm>
          <a:off x="5818784" y="1632537"/>
          <a:ext cx="1917059" cy="16854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保護者への連絡</a:t>
          </a:r>
        </a:p>
      </dsp:txBody>
      <dsp:txXfrm>
        <a:off x="6099531" y="1879371"/>
        <a:ext cx="1355565" cy="1191821"/>
      </dsp:txXfrm>
    </dsp:sp>
    <dsp:sp modelId="{8784B7CD-0B0B-4ADE-8570-1DB62EE5301E}">
      <dsp:nvSpPr>
        <dsp:cNvPr id="0" name=""/>
        <dsp:cNvSpPr/>
      </dsp:nvSpPr>
      <dsp:spPr>
        <a:xfrm rot="3240000">
          <a:off x="5003752" y="3811215"/>
          <a:ext cx="36125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>
        <a:off x="5026089" y="3881989"/>
        <a:ext cx="252881" cy="343840"/>
      </dsp:txXfrm>
    </dsp:sp>
    <dsp:sp modelId="{7AD63CDD-F1EB-4F0E-8C7A-6C53BD2B14D0}">
      <dsp:nvSpPr>
        <dsp:cNvPr id="0" name=""/>
        <dsp:cNvSpPr/>
      </dsp:nvSpPr>
      <dsp:spPr>
        <a:xfrm>
          <a:off x="4861634" y="4268603"/>
          <a:ext cx="2118340" cy="16854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応急処置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搬送</a:t>
          </a:r>
          <a:endParaRPr kumimoji="1" lang="en-US" altLang="ja-JP" sz="2300" kern="1200" dirty="0">
            <a:latin typeface="+mn-ea"/>
            <a:ea typeface="+mn-ea"/>
          </a:endParaRPr>
        </a:p>
      </dsp:txBody>
      <dsp:txXfrm>
        <a:off x="5171858" y="4515437"/>
        <a:ext cx="1497892" cy="1191821"/>
      </dsp:txXfrm>
    </dsp:sp>
    <dsp:sp modelId="{B8E83CB4-1AD4-4FF2-AACF-DB8D11B075B3}">
      <dsp:nvSpPr>
        <dsp:cNvPr id="0" name=""/>
        <dsp:cNvSpPr/>
      </dsp:nvSpPr>
      <dsp:spPr>
        <a:xfrm rot="7560000">
          <a:off x="3698229" y="3815955"/>
          <a:ext cx="367661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 rot="10800000">
        <a:off x="3785794" y="3885952"/>
        <a:ext cx="257363" cy="343840"/>
      </dsp:txXfrm>
    </dsp:sp>
    <dsp:sp modelId="{8DFAA49F-BA91-479F-8835-F758B14489BA}">
      <dsp:nvSpPr>
        <dsp:cNvPr id="0" name=""/>
        <dsp:cNvSpPr/>
      </dsp:nvSpPr>
      <dsp:spPr>
        <a:xfrm>
          <a:off x="2143374" y="4268603"/>
          <a:ext cx="2011413" cy="16854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情報収集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記録</a:t>
          </a:r>
        </a:p>
      </dsp:txBody>
      <dsp:txXfrm>
        <a:off x="2437939" y="4515437"/>
        <a:ext cx="1422283" cy="1191821"/>
      </dsp:txXfrm>
    </dsp:sp>
    <dsp:sp modelId="{49242FDF-724F-4395-B801-B181CFECF754}">
      <dsp:nvSpPr>
        <dsp:cNvPr id="0" name=""/>
        <dsp:cNvSpPr/>
      </dsp:nvSpPr>
      <dsp:spPr>
        <a:xfrm rot="11880000">
          <a:off x="3356075" y="2575785"/>
          <a:ext cx="25533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 rot="10800000">
        <a:off x="3430801" y="2702234"/>
        <a:ext cx="178737" cy="343840"/>
      </dsp:txXfrm>
    </dsp:sp>
    <dsp:sp modelId="{1E8443EA-0D3A-4A38-A8D4-F224A419E422}">
      <dsp:nvSpPr>
        <dsp:cNvPr id="0" name=""/>
        <dsp:cNvSpPr/>
      </dsp:nvSpPr>
      <dsp:spPr>
        <a:xfrm>
          <a:off x="1265156" y="1632537"/>
          <a:ext cx="2054831" cy="16854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他の子どもへの対応</a:t>
          </a:r>
        </a:p>
      </dsp:txBody>
      <dsp:txXfrm>
        <a:off x="1566079" y="1879371"/>
        <a:ext cx="1452985" cy="1191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3BD2D-A112-4C0D-B5DD-388C3960FCC0}">
      <dsp:nvSpPr>
        <dsp:cNvPr id="0" name=""/>
        <dsp:cNvSpPr/>
      </dsp:nvSpPr>
      <dsp:spPr>
        <a:xfrm>
          <a:off x="3642707" y="2475571"/>
          <a:ext cx="1784471" cy="1456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kern="1200" dirty="0">
              <a:latin typeface="+mn-ea"/>
              <a:ea typeface="+mn-ea"/>
            </a:rPr>
            <a:t>緊急度判断</a:t>
          </a:r>
        </a:p>
      </dsp:txBody>
      <dsp:txXfrm>
        <a:off x="3904037" y="2688886"/>
        <a:ext cx="1261811" cy="1029974"/>
      </dsp:txXfrm>
    </dsp:sp>
    <dsp:sp modelId="{5DF2DA68-EA01-419B-A953-05DD6984C40E}">
      <dsp:nvSpPr>
        <dsp:cNvPr id="0" name=""/>
        <dsp:cNvSpPr/>
      </dsp:nvSpPr>
      <dsp:spPr>
        <a:xfrm rot="16200000">
          <a:off x="4326461" y="1807477"/>
          <a:ext cx="416962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>
        <a:off x="4389006" y="1984635"/>
        <a:ext cx="291873" cy="343840"/>
      </dsp:txXfrm>
    </dsp:sp>
    <dsp:sp modelId="{00F6BBCB-86C7-42DC-8475-18D741040CFB}">
      <dsp:nvSpPr>
        <dsp:cNvPr id="0" name=""/>
        <dsp:cNvSpPr/>
      </dsp:nvSpPr>
      <dsp:spPr>
        <a:xfrm>
          <a:off x="3365920" y="3359"/>
          <a:ext cx="2338044" cy="16854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１１９番通報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誘導</a:t>
          </a:r>
        </a:p>
      </dsp:txBody>
      <dsp:txXfrm>
        <a:off x="3708319" y="250193"/>
        <a:ext cx="1653246" cy="1191821"/>
      </dsp:txXfrm>
    </dsp:sp>
    <dsp:sp modelId="{77F2ABCF-C031-4070-990A-3846493FDB3C}">
      <dsp:nvSpPr>
        <dsp:cNvPr id="0" name=""/>
        <dsp:cNvSpPr/>
      </dsp:nvSpPr>
      <dsp:spPr>
        <a:xfrm rot="20520000">
          <a:off x="5470049" y="2566943"/>
          <a:ext cx="286606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>
        <a:off x="5472153" y="2694841"/>
        <a:ext cx="200624" cy="343840"/>
      </dsp:txXfrm>
    </dsp:sp>
    <dsp:sp modelId="{02C8DA2E-850E-44C0-BD69-C2CAF3965CE0}">
      <dsp:nvSpPr>
        <dsp:cNvPr id="0" name=""/>
        <dsp:cNvSpPr/>
      </dsp:nvSpPr>
      <dsp:spPr>
        <a:xfrm>
          <a:off x="5818784" y="1632537"/>
          <a:ext cx="1917059" cy="16854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保護者への連絡</a:t>
          </a:r>
        </a:p>
      </dsp:txBody>
      <dsp:txXfrm>
        <a:off x="6099531" y="1879371"/>
        <a:ext cx="1355565" cy="1191821"/>
      </dsp:txXfrm>
    </dsp:sp>
    <dsp:sp modelId="{8784B7CD-0B0B-4ADE-8570-1DB62EE5301E}">
      <dsp:nvSpPr>
        <dsp:cNvPr id="0" name=""/>
        <dsp:cNvSpPr/>
      </dsp:nvSpPr>
      <dsp:spPr>
        <a:xfrm rot="3240000">
          <a:off x="5003752" y="3811215"/>
          <a:ext cx="36125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>
        <a:off x="5026089" y="3881989"/>
        <a:ext cx="252881" cy="343840"/>
      </dsp:txXfrm>
    </dsp:sp>
    <dsp:sp modelId="{7AD63CDD-F1EB-4F0E-8C7A-6C53BD2B14D0}">
      <dsp:nvSpPr>
        <dsp:cNvPr id="0" name=""/>
        <dsp:cNvSpPr/>
      </dsp:nvSpPr>
      <dsp:spPr>
        <a:xfrm>
          <a:off x="4861634" y="4268603"/>
          <a:ext cx="2118340" cy="16854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応急処置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搬送</a:t>
          </a:r>
          <a:endParaRPr kumimoji="1" lang="en-US" altLang="ja-JP" sz="2300" kern="1200" dirty="0">
            <a:latin typeface="+mn-ea"/>
            <a:ea typeface="+mn-ea"/>
          </a:endParaRPr>
        </a:p>
      </dsp:txBody>
      <dsp:txXfrm>
        <a:off x="5171858" y="4515437"/>
        <a:ext cx="1497892" cy="1191821"/>
      </dsp:txXfrm>
    </dsp:sp>
    <dsp:sp modelId="{B8E83CB4-1AD4-4FF2-AACF-DB8D11B075B3}">
      <dsp:nvSpPr>
        <dsp:cNvPr id="0" name=""/>
        <dsp:cNvSpPr/>
      </dsp:nvSpPr>
      <dsp:spPr>
        <a:xfrm rot="7560000">
          <a:off x="3698229" y="3815955"/>
          <a:ext cx="367661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 rot="10800000">
        <a:off x="3785794" y="3885952"/>
        <a:ext cx="257363" cy="343840"/>
      </dsp:txXfrm>
    </dsp:sp>
    <dsp:sp modelId="{8DFAA49F-BA91-479F-8835-F758B14489BA}">
      <dsp:nvSpPr>
        <dsp:cNvPr id="0" name=""/>
        <dsp:cNvSpPr/>
      </dsp:nvSpPr>
      <dsp:spPr>
        <a:xfrm>
          <a:off x="2143374" y="4268603"/>
          <a:ext cx="2011413" cy="16854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情報収集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記録</a:t>
          </a:r>
        </a:p>
      </dsp:txBody>
      <dsp:txXfrm>
        <a:off x="2437939" y="4515437"/>
        <a:ext cx="1422283" cy="1191821"/>
      </dsp:txXfrm>
    </dsp:sp>
    <dsp:sp modelId="{49242FDF-724F-4395-B801-B181CFECF754}">
      <dsp:nvSpPr>
        <dsp:cNvPr id="0" name=""/>
        <dsp:cNvSpPr/>
      </dsp:nvSpPr>
      <dsp:spPr>
        <a:xfrm rot="11880000">
          <a:off x="3356075" y="2575785"/>
          <a:ext cx="25533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>
            <a:latin typeface="+mn-ea"/>
            <a:ea typeface="+mn-ea"/>
          </a:endParaRPr>
        </a:p>
      </dsp:txBody>
      <dsp:txXfrm rot="10800000">
        <a:off x="3430801" y="2702234"/>
        <a:ext cx="178737" cy="343840"/>
      </dsp:txXfrm>
    </dsp:sp>
    <dsp:sp modelId="{1E8443EA-0D3A-4A38-A8D4-F224A419E422}">
      <dsp:nvSpPr>
        <dsp:cNvPr id="0" name=""/>
        <dsp:cNvSpPr/>
      </dsp:nvSpPr>
      <dsp:spPr>
        <a:xfrm>
          <a:off x="1265156" y="1632537"/>
          <a:ext cx="2054831" cy="16854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他の子どもへの対応</a:t>
          </a:r>
        </a:p>
      </dsp:txBody>
      <dsp:txXfrm>
        <a:off x="1566079" y="1879371"/>
        <a:ext cx="1452985" cy="119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E2B3-0433-4A4F-BFAD-38DF1C89500C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71EA-70EE-4FF3-96D5-E454BA561B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48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97AD-F3F9-4623-B1B7-DB7D57464DE6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E8CA-F09E-4003-B013-5DE7DC872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9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844B-403E-4AA0-A90B-1C50DAFEDE6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06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B36D9-3DCC-4536-84DA-2D09B82A9EE2}" type="slidenum">
              <a:rPr lang="en-US" altLang="ja-JP" smtClean="0"/>
              <a:pPr/>
              <a:t>29</a:t>
            </a:fld>
            <a:endParaRPr lang="en-US" altLang="ja-JP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5238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FE8CA-F09E-4003-B013-5DE7DC872090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86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05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6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9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7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99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9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1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51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4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1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752" y="908720"/>
            <a:ext cx="9036496" cy="2835746"/>
          </a:xfrm>
        </p:spPr>
        <p:txBody>
          <a:bodyPr>
            <a:noAutofit/>
          </a:bodyPr>
          <a:lstStyle/>
          <a:p>
            <a:r>
              <a:rPr lang="ja-JP" altLang="en-US" i="0" dirty="0">
                <a:solidFill>
                  <a:srgbClr val="24242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頭部外傷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1784" y="5373216"/>
            <a:ext cx="8496944" cy="1484784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日本体育大学　保健医療学部　救急医療学科</a:t>
            </a:r>
            <a:endParaRPr lang="en-US" altLang="ja-JP" sz="28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鈴木　健介</a:t>
            </a:r>
            <a:endParaRPr lang="en-US" altLang="ja-JP" sz="28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433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呼びかけ反応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1412776"/>
            <a:ext cx="4320480" cy="5141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呼びかけ反応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kumimoji="1" lang="ja-JP" altLang="en-US" dirty="0"/>
              <a:t>肩を軽くたたきながら呼びかけて反応があるかをみる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sz="2800" dirty="0"/>
              <a:t>&lt;</a:t>
            </a:r>
            <a:r>
              <a:rPr lang="ja-JP" altLang="en-US" sz="2800" dirty="0"/>
              <a:t>何らかの応答や仕草が</a:t>
            </a:r>
            <a:r>
              <a:rPr lang="ja-JP" altLang="en-US" sz="2800" dirty="0">
                <a:solidFill>
                  <a:srgbClr val="FF0000"/>
                </a:solidFill>
              </a:rPr>
              <a:t>ある</a:t>
            </a:r>
            <a:r>
              <a:rPr lang="en-US" altLang="ja-JP" sz="2800" dirty="0"/>
              <a:t>&gt;</a:t>
            </a:r>
          </a:p>
          <a:p>
            <a:pPr marL="0" indent="0">
              <a:buNone/>
            </a:pPr>
            <a:r>
              <a:rPr lang="ja-JP" altLang="en-US" sz="2800" dirty="0"/>
              <a:t>→反応あり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&lt;</a:t>
            </a:r>
            <a:r>
              <a:rPr lang="ja-JP" altLang="en-US" sz="2800" dirty="0"/>
              <a:t>何らかの応答や仕草が</a:t>
            </a:r>
            <a:r>
              <a:rPr lang="ja-JP" altLang="en-US" sz="2800" dirty="0">
                <a:solidFill>
                  <a:srgbClr val="FF0000"/>
                </a:solidFill>
              </a:rPr>
              <a:t>ない</a:t>
            </a:r>
            <a:r>
              <a:rPr lang="en-US" altLang="ja-JP" sz="2800" dirty="0"/>
              <a:t>&gt;</a:t>
            </a:r>
          </a:p>
          <a:p>
            <a:pPr marL="0" indent="0">
              <a:buNone/>
            </a:pPr>
            <a:r>
              <a:rPr lang="ja-JP" altLang="en-US" sz="2800" dirty="0"/>
              <a:t>→反応なし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→</a:t>
            </a:r>
            <a:r>
              <a:rPr lang="en-US" altLang="ja-JP" sz="2800" dirty="0"/>
              <a:t>119</a:t>
            </a:r>
            <a:r>
              <a:rPr lang="ja-JP" altLang="en-US" sz="2800" dirty="0"/>
              <a:t>番通報＋応援要請＋</a:t>
            </a:r>
            <a:r>
              <a:rPr lang="en-US" altLang="ja-JP" sz="2800" dirty="0"/>
              <a:t>AED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声が出るかどうか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声が出る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→気道開通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声が出ない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→気道閉塞の可能性あり</a:t>
            </a:r>
            <a:endParaRPr kumimoji="1" lang="en-US" altLang="ja-JP" sz="2800" dirty="0"/>
          </a:p>
        </p:txBody>
      </p:sp>
      <p:pic>
        <p:nvPicPr>
          <p:cNvPr id="1026" name="Picture 2" descr="G:\DCIM\101MSDCF\DSC07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5"/>
          <a:stretch/>
        </p:blipFill>
        <p:spPr bwMode="auto">
          <a:xfrm>
            <a:off x="355948" y="2204864"/>
            <a:ext cx="3972666" cy="37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7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気道確保の方法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960240"/>
            <a:ext cx="3682752" cy="532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kumimoji="1" lang="ja-JP" altLang="en-US" dirty="0"/>
              <a:t>頭部後屈顎先拳上法</a:t>
            </a:r>
          </a:p>
        </p:txBody>
      </p:sp>
      <p:pic>
        <p:nvPicPr>
          <p:cNvPr id="6146" name="Picture 2" descr="G:\DCIM\101MSDCF\DSC07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3496"/>
            <a:ext cx="4127659" cy="30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1MSDCF\DSC07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1089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921696" y="1960240"/>
            <a:ext cx="3682752" cy="532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下顎拳上法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23528" y="5805264"/>
            <a:ext cx="8496944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頚椎損傷等が疑われる場合、頭部後屈顎先拳上法を行うと悪化させる可能性があるため、下顎拳上法が推奨されています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301325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呼吸の有無</a:t>
            </a:r>
            <a:r>
              <a:rPr kumimoji="1" lang="en-US" altLang="ja-JP" dirty="0"/>
              <a:t>/</a:t>
            </a:r>
            <a:r>
              <a:rPr kumimoji="1" lang="ja-JP" altLang="en-US" dirty="0"/>
              <a:t>呼吸回数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9952" y="1268760"/>
            <a:ext cx="4968552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呼吸の有無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胸の上がりを</a:t>
            </a:r>
            <a:r>
              <a:rPr lang="ja-JP" altLang="en-US" dirty="0">
                <a:solidFill>
                  <a:srgbClr val="FF0000"/>
                </a:solidFill>
              </a:rPr>
              <a:t>見て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呼吸</a:t>
            </a:r>
            <a:r>
              <a:rPr lang="ja-JP" altLang="en-US" dirty="0"/>
              <a:t>の音を</a:t>
            </a:r>
            <a:r>
              <a:rPr lang="ja-JP" altLang="en-US" dirty="0">
                <a:solidFill>
                  <a:srgbClr val="FF0000"/>
                </a:solidFill>
              </a:rPr>
              <a:t>聞いて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頬で呼吸を</a:t>
            </a:r>
            <a:r>
              <a:rPr lang="ja-JP" altLang="en-US" dirty="0">
                <a:solidFill>
                  <a:srgbClr val="FF0000"/>
                </a:solidFill>
              </a:rPr>
              <a:t>感じて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呼吸の回数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異常に速い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（目安：</a:t>
            </a:r>
            <a:r>
              <a:rPr lang="en-US" altLang="ja-JP" sz="2400" dirty="0"/>
              <a:t>2</a:t>
            </a:r>
            <a:r>
              <a:rPr lang="ja-JP" altLang="en-US" sz="2400" dirty="0"/>
              <a:t>秒に</a:t>
            </a:r>
            <a:r>
              <a:rPr lang="en-US" altLang="ja-JP" sz="2400" dirty="0"/>
              <a:t>1</a:t>
            </a:r>
            <a:r>
              <a:rPr lang="ja-JP" altLang="en-US" sz="2400" dirty="0"/>
              <a:t>回以上→</a:t>
            </a:r>
            <a:r>
              <a:rPr lang="en-US" altLang="ja-JP" sz="2400" dirty="0"/>
              <a:t>30</a:t>
            </a:r>
            <a:r>
              <a:rPr lang="ja-JP" altLang="en-US" sz="2400" dirty="0"/>
              <a:t>回</a:t>
            </a:r>
            <a:r>
              <a:rPr lang="en-US" altLang="ja-JP" sz="2400" dirty="0"/>
              <a:t>/</a:t>
            </a:r>
            <a:r>
              <a:rPr lang="ja-JP" altLang="en-US" sz="2400" dirty="0"/>
              <a:t>分以上）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dirty="0"/>
              <a:t>異常に遅い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（目安：</a:t>
            </a:r>
            <a:r>
              <a:rPr lang="en-US" altLang="ja-JP" sz="2400" dirty="0"/>
              <a:t>7</a:t>
            </a:r>
            <a:r>
              <a:rPr lang="ja-JP" altLang="en-US" sz="2400" dirty="0"/>
              <a:t>秒に</a:t>
            </a:r>
            <a:r>
              <a:rPr lang="en-US" altLang="ja-JP" sz="2400" dirty="0"/>
              <a:t>1</a:t>
            </a:r>
            <a:r>
              <a:rPr lang="ja-JP" altLang="en-US" sz="2400" dirty="0"/>
              <a:t>回以下→</a:t>
            </a:r>
            <a:r>
              <a:rPr lang="en-US" altLang="ja-JP" sz="2400" dirty="0"/>
              <a:t>9</a:t>
            </a:r>
            <a:r>
              <a:rPr lang="ja-JP" altLang="en-US" sz="2400" dirty="0"/>
              <a:t>回</a:t>
            </a:r>
            <a:r>
              <a:rPr lang="en-US" altLang="ja-JP" sz="2400" dirty="0"/>
              <a:t>/</a:t>
            </a:r>
            <a:r>
              <a:rPr lang="ja-JP" altLang="en-US" sz="2400" dirty="0"/>
              <a:t>分以下）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＊呼吸の浅い</a:t>
            </a:r>
            <a:r>
              <a:rPr lang="en-US" altLang="ja-JP" sz="2400" dirty="0"/>
              <a:t>/</a:t>
            </a:r>
            <a:r>
              <a:rPr lang="ja-JP" altLang="en-US" sz="2400" dirty="0"/>
              <a:t>深いも見てみましょう</a:t>
            </a:r>
            <a:endParaRPr lang="en-US" altLang="ja-JP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4139952" y="6054387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「呼吸がない」または「わからない」場合は心肺蘇生法を行う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G:\DCIM\101MSDCF\DSC07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r="8450"/>
          <a:stretch/>
        </p:blipFill>
        <p:spPr bwMode="auto">
          <a:xfrm>
            <a:off x="119260" y="1916832"/>
            <a:ext cx="3876676" cy="35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9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橈骨動脈（循環の評価）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2000" y="1412776"/>
            <a:ext cx="4320480" cy="514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【</a:t>
            </a:r>
            <a:r>
              <a:rPr lang="ja-JP" altLang="en-US" dirty="0"/>
              <a:t>橈骨動脈が触れるか</a:t>
            </a:r>
            <a:r>
              <a:rPr lang="en-US" altLang="ja-JP" dirty="0"/>
              <a:t>】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指を</a:t>
            </a:r>
            <a:r>
              <a:rPr lang="en-US" altLang="ja-JP" dirty="0"/>
              <a:t>3</a:t>
            </a:r>
            <a:r>
              <a:rPr lang="ja-JP" altLang="en-US" dirty="0"/>
              <a:t>本使って橈骨動脈を触り、拍動があるかないかを確認する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＜拍動がない場合＞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ショック状態の可能性が高い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＜拍動がある場合＞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拍動の強さと脈拍を確認する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→拍動：強いか弱いか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→速いか遅いかを確認する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dirty="0"/>
              <a:t>【</a:t>
            </a:r>
            <a:r>
              <a:rPr lang="ja-JP" altLang="en-US" dirty="0">
                <a:latin typeface="+mn-ea"/>
              </a:rPr>
              <a:t>皮膚色調（蒼白）、冷汗があるか</a:t>
            </a:r>
            <a:r>
              <a:rPr lang="en-US" altLang="ja-JP" dirty="0"/>
              <a:t>】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皮膚の色が蒼白＋冷汗がある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→ショック状態の可能性が高い</a:t>
            </a:r>
            <a:endParaRPr lang="en-US" altLang="ja-JP" dirty="0"/>
          </a:p>
        </p:txBody>
      </p:sp>
      <p:pic>
        <p:nvPicPr>
          <p:cNvPr id="3074" name="Picture 2" descr="G:\DCIM\101MSDCF\DSC07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r="19171" b="29433"/>
          <a:stretch/>
        </p:blipFill>
        <p:spPr bwMode="auto">
          <a:xfrm>
            <a:off x="683568" y="1437556"/>
            <a:ext cx="3381485" cy="27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1MSDCF\DSC07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3529" b="13091"/>
          <a:stretch/>
        </p:blipFill>
        <p:spPr bwMode="auto">
          <a:xfrm>
            <a:off x="683568" y="4725144"/>
            <a:ext cx="3490789" cy="20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9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従命反応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1412776"/>
            <a:ext cx="4320480" cy="5141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従命反応があるか</a:t>
            </a:r>
            <a:r>
              <a:rPr kumimoji="1" lang="en-US" altLang="ja-JP" sz="1800" dirty="0"/>
              <a:t>】</a:t>
            </a:r>
          </a:p>
          <a:p>
            <a:pPr marL="0" indent="0">
              <a:buNone/>
            </a:pPr>
            <a:r>
              <a:rPr lang="ja-JP" altLang="en-US" sz="1800" dirty="0"/>
              <a:t>簡単な指示・命令に対しての反応があるかどうかを確認する</a:t>
            </a:r>
          </a:p>
          <a:p>
            <a:pPr marL="0" indent="0">
              <a:buNone/>
            </a:pPr>
            <a:r>
              <a:rPr lang="ja-JP" altLang="en-US" sz="1800" dirty="0"/>
              <a:t>例</a:t>
            </a:r>
            <a:r>
              <a:rPr lang="en-US" altLang="ja-JP" sz="1800" dirty="0"/>
              <a:t>)</a:t>
            </a:r>
          </a:p>
          <a:p>
            <a:pPr marL="0" indent="0">
              <a:buNone/>
            </a:pPr>
            <a:r>
              <a:rPr lang="ja-JP" altLang="en-US" sz="1800" dirty="0"/>
              <a:t>手を握って・離して下さい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目を開けて・閉じて下さい</a:t>
            </a:r>
          </a:p>
          <a:p>
            <a:pPr marL="0" indent="0">
              <a:buNone/>
            </a:pPr>
            <a:r>
              <a:rPr kumimoji="1" lang="ja-JP" altLang="en-US" sz="1800" dirty="0"/>
              <a:t>→従命反応がない場合は緊急性が高い</a:t>
            </a:r>
            <a:endParaRPr kumimoji="1" lang="en-US" altLang="ja-JP" sz="1800" dirty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目が開いているか</a:t>
            </a:r>
            <a:r>
              <a:rPr kumimoji="1" lang="en-US" altLang="ja-JP" sz="1800" dirty="0"/>
              <a:t>】</a:t>
            </a:r>
          </a:p>
          <a:p>
            <a:pPr marL="0" indent="0">
              <a:buNone/>
            </a:pPr>
            <a:r>
              <a:rPr kumimoji="1" lang="ja-JP" altLang="en-US" sz="1800" dirty="0"/>
              <a:t>何もしなくても目を開けている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→正常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呼びかけたら目が開く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→意識に問題がある可能性がある</a:t>
            </a:r>
            <a:endParaRPr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呼びかけても肩をたたいても目が開かない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→意識に問題がある可能性が高い</a:t>
            </a:r>
            <a:endParaRPr kumimoji="1" lang="en-US" altLang="ja-JP" sz="1800" dirty="0"/>
          </a:p>
        </p:txBody>
      </p:sp>
      <p:pic>
        <p:nvPicPr>
          <p:cNvPr id="4098" name="Picture 2" descr="G:\DCIM\101MSDCF\DSC07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10625"/>
          <a:stretch/>
        </p:blipFill>
        <p:spPr bwMode="auto">
          <a:xfrm>
            <a:off x="467544" y="1845424"/>
            <a:ext cx="3886200" cy="34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1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ja-JP" altLang="en-US" sz="4400" cap="none">
                <a:solidFill>
                  <a:schemeClr val="tx1"/>
                </a:solidFill>
                <a:effectLst/>
                <a:latin typeface="+mn-ea"/>
                <a:ea typeface="+mn-ea"/>
              </a:rPr>
              <a:t>意識レベルの評価（ＪＣＳ）</a:t>
            </a:r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214313" y="1340177"/>
          <a:ext cx="8429625" cy="5185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85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</a:t>
                      </a:r>
                      <a:endParaRPr kumimoji="1" lang="ja-JP" altLang="en-US" sz="1800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意識清明</a:t>
                      </a:r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１桁</a:t>
                      </a:r>
                    </a:p>
                  </a:txBody>
                  <a:tcPr marL="91439" marR="91439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刺激なしで覚醒している状態</a:t>
                      </a:r>
                    </a:p>
                  </a:txBody>
                  <a:tcPr marL="91439" marR="91439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１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だいたい意識清明であるが、何かはっきりしない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２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見当識（時・場所・人の認識）障害が認められる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３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自分の名前・生年月日が言えない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２桁</a:t>
                      </a:r>
                    </a:p>
                  </a:txBody>
                  <a:tcPr marL="91439" marR="91439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刺激によって覚醒する状態</a:t>
                      </a:r>
                    </a:p>
                  </a:txBody>
                  <a:tcPr marL="91439" marR="91439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１０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呼びかけによって容易に開眼する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２０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大きな声、又は体を揺さぶることで開眼する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３０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痛み刺激によってかろうじて開眼する</a:t>
                      </a:r>
                      <a:endParaRPr kumimoji="1" lang="en-US" altLang="ja-JP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３桁</a:t>
                      </a:r>
                    </a:p>
                  </a:txBody>
                  <a:tcPr marL="91439" marR="91439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刺激しても覚醒しない状態</a:t>
                      </a:r>
                      <a:endParaRPr kumimoji="1" lang="en-US" altLang="ja-JP" sz="1800" dirty="0"/>
                    </a:p>
                  </a:txBody>
                  <a:tcPr marL="91439" marR="91439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１００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痛み刺激を払いのける動作がある</a:t>
                      </a:r>
                      <a:endParaRPr kumimoji="1" lang="en-US" altLang="ja-JP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２００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痛み刺激で手足が動く、顔をしかめる</a:t>
                      </a:r>
                      <a:endParaRPr kumimoji="1" lang="en-US" altLang="ja-JP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8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３００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痛み刺激に全く反応しない</a:t>
                      </a:r>
                      <a:endParaRPr kumimoji="1" lang="en-US" altLang="ja-JP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9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atin typeface="+mn-ea"/>
                <a:cs typeface="ＭＳ ゴシック"/>
              </a:rPr>
              <a:t>全身を見渡して、異常がないかを観察する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1412776"/>
            <a:ext cx="4464496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「痛み」を訴えているところはどこか？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→観察する（直接見てみる）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「出血」しているところはないか？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出血がある場合→直接圧迫止血する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「骨折」している</a:t>
            </a:r>
            <a:r>
              <a:rPr kumimoji="1" lang="en-US" altLang="ja-JP" dirty="0"/>
              <a:t>/</a:t>
            </a:r>
            <a:r>
              <a:rPr kumimoji="1" lang="ja-JP" altLang="en-US" dirty="0"/>
              <a:t>疑われるところはないか？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骨折がある場合→固定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「打撲痕」・「腫脹」・「変形」・「キズ」はないか？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「皮膚の色」は正常か？など</a:t>
            </a:r>
            <a:endParaRPr kumimoji="1" lang="en-US" altLang="ja-JP" dirty="0"/>
          </a:p>
        </p:txBody>
      </p:sp>
      <p:pic>
        <p:nvPicPr>
          <p:cNvPr id="5122" name="Picture 2" descr="G:\DCIM\101MSDCF\DSC07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5" y="2564904"/>
            <a:ext cx="4166376" cy="31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0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矢印 2"/>
          <p:cNvSpPr/>
          <p:nvPr/>
        </p:nvSpPr>
        <p:spPr>
          <a:xfrm>
            <a:off x="827584" y="1653952"/>
            <a:ext cx="1152128" cy="4554016"/>
          </a:xfrm>
          <a:prstGeom prst="downArrow">
            <a:avLst>
              <a:gd name="adj1" fmla="val 50000"/>
              <a:gd name="adj2" fmla="val 297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79512" y="0"/>
            <a:ext cx="867645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ゴシック"/>
                <a:ea typeface="ＭＳ ゴシック"/>
                <a:cs typeface="ＭＳ ゴシック"/>
              </a:rPr>
              <a:t>初期評価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732240" y="3356992"/>
            <a:ext cx="2339752" cy="2274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3600" b="1" dirty="0">
                <a:latin typeface="+mn-ea"/>
                <a:cs typeface="ＭＳ ゴシック"/>
              </a:rPr>
              <a:t>緊急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6732240" y="2166518"/>
            <a:ext cx="2339752" cy="6144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心肺蘇生法</a:t>
            </a:r>
          </a:p>
        </p:txBody>
      </p:sp>
      <p:sp>
        <p:nvSpPr>
          <p:cNvPr id="23592" name="Rectangle 25"/>
          <p:cNvSpPr>
            <a:spLocks noChangeArrowheads="1"/>
          </p:cNvSpPr>
          <p:nvPr/>
        </p:nvSpPr>
        <p:spPr bwMode="auto">
          <a:xfrm>
            <a:off x="3635896" y="3039343"/>
            <a:ext cx="2610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異常に遅い</a:t>
            </a:r>
            <a:r>
              <a:rPr lang="en-US" altLang="ja-JP" sz="2400" dirty="0">
                <a:latin typeface="+mn-ea"/>
                <a:cs typeface="ＭＳ ゴシック"/>
              </a:rPr>
              <a:t>or</a:t>
            </a:r>
            <a:r>
              <a:rPr lang="ja-JP" altLang="en-US" sz="2400" dirty="0">
                <a:latin typeface="+mn-ea"/>
                <a:cs typeface="ＭＳ ゴシック"/>
              </a:rPr>
              <a:t>速い</a:t>
            </a:r>
            <a:endParaRPr lang="en-US" altLang="ja-JP" sz="2400" dirty="0">
              <a:latin typeface="+mn-ea"/>
              <a:cs typeface="ＭＳ ゴシック"/>
            </a:endParaRPr>
          </a:p>
        </p:txBody>
      </p:sp>
      <p:sp>
        <p:nvSpPr>
          <p:cNvPr id="23590" name="Rectangle 26"/>
          <p:cNvSpPr>
            <a:spLocks noChangeArrowheads="1"/>
          </p:cNvSpPr>
          <p:nvPr/>
        </p:nvSpPr>
        <p:spPr bwMode="auto">
          <a:xfrm>
            <a:off x="3635896" y="4077072"/>
            <a:ext cx="2169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触知不可・速い</a:t>
            </a:r>
          </a:p>
        </p:txBody>
      </p:sp>
      <p:sp>
        <p:nvSpPr>
          <p:cNvPr id="23588" name="Rectangle 27"/>
          <p:cNvSpPr>
            <a:spLocks noChangeArrowheads="1"/>
          </p:cNvSpPr>
          <p:nvPr/>
        </p:nvSpPr>
        <p:spPr bwMode="auto">
          <a:xfrm>
            <a:off x="4355976" y="5013176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</a:p>
        </p:txBody>
      </p:sp>
      <p:sp>
        <p:nvSpPr>
          <p:cNvPr id="23572" name="Rectangle 35"/>
          <p:cNvSpPr>
            <a:spLocks noChangeArrowheads="1"/>
          </p:cNvSpPr>
          <p:nvPr/>
        </p:nvSpPr>
        <p:spPr bwMode="auto">
          <a:xfrm>
            <a:off x="179512" y="6207968"/>
            <a:ext cx="8208912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ja-JP" altLang="en-US" sz="3600" dirty="0">
                <a:latin typeface="+mn-ea"/>
                <a:cs typeface="ＭＳ ゴシック"/>
              </a:rPr>
              <a:t>全身を見渡して、異常がないかを観察する</a:t>
            </a:r>
          </a:p>
        </p:txBody>
      </p:sp>
      <p:sp>
        <p:nvSpPr>
          <p:cNvPr id="23573" name="Rectangle 36"/>
          <p:cNvSpPr>
            <a:spLocks noChangeArrowheads="1"/>
          </p:cNvSpPr>
          <p:nvPr/>
        </p:nvSpPr>
        <p:spPr bwMode="auto">
          <a:xfrm>
            <a:off x="107938" y="2141366"/>
            <a:ext cx="2807877" cy="639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呼吸の有無</a:t>
            </a:r>
          </a:p>
        </p:txBody>
      </p:sp>
      <p:sp>
        <p:nvSpPr>
          <p:cNvPr id="23574" name="Rectangle 37"/>
          <p:cNvSpPr>
            <a:spLocks noChangeArrowheads="1"/>
          </p:cNvSpPr>
          <p:nvPr/>
        </p:nvSpPr>
        <p:spPr bwMode="auto">
          <a:xfrm>
            <a:off x="107939" y="3140968"/>
            <a:ext cx="2807877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吸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回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数</a:t>
            </a:r>
          </a:p>
        </p:txBody>
      </p:sp>
      <p:sp>
        <p:nvSpPr>
          <p:cNvPr id="23575" name="Rectangle 38"/>
          <p:cNvSpPr>
            <a:spLocks noChangeArrowheads="1"/>
          </p:cNvSpPr>
          <p:nvPr/>
        </p:nvSpPr>
        <p:spPr bwMode="auto">
          <a:xfrm>
            <a:off x="107938" y="4149080"/>
            <a:ext cx="2807877" cy="6263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橈骨動脈</a:t>
            </a:r>
          </a:p>
        </p:txBody>
      </p:sp>
      <p:sp>
        <p:nvSpPr>
          <p:cNvPr id="23576" name="Rectangle 39"/>
          <p:cNvSpPr>
            <a:spLocks noChangeArrowheads="1"/>
          </p:cNvSpPr>
          <p:nvPr/>
        </p:nvSpPr>
        <p:spPr bwMode="auto">
          <a:xfrm>
            <a:off x="107939" y="5085184"/>
            <a:ext cx="2807876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従命反応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655552" y="2031231"/>
            <a:ext cx="228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わからない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07939" y="1052736"/>
            <a:ext cx="2807877" cy="60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呼びかけ反応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2915816" y="1340768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355976" y="908720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6732240" y="980728"/>
            <a:ext cx="233975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119</a:t>
            </a: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番通報</a:t>
            </a: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記録</a:t>
            </a:r>
            <a:endParaRPr lang="en-US" altLang="ja-JP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+mn-ea"/>
              <a:cs typeface="ＭＳ ゴシック"/>
            </a:endParaRPr>
          </a:p>
          <a:p>
            <a:pPr algn="ctr">
              <a:defRPr/>
            </a:pP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応援要請</a:t>
            </a: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/AED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2946552" y="3484883"/>
            <a:ext cx="3810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2400" dirty="0">
                <a:latin typeface="+mn-ea"/>
                <a:cs typeface="ＭＳ ゴシック"/>
              </a:rPr>
              <a:t>(9</a:t>
            </a:r>
            <a:r>
              <a:rPr lang="ja-JP" altLang="en-US" sz="2400" dirty="0">
                <a:latin typeface="+mn-ea"/>
                <a:cs typeface="ＭＳ ゴシック"/>
              </a:rPr>
              <a:t>回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分以下、</a:t>
            </a:r>
            <a:r>
              <a:rPr lang="en-US" altLang="ja-JP" sz="2400" dirty="0">
                <a:latin typeface="+mn-ea"/>
                <a:cs typeface="ＭＳ ゴシック"/>
              </a:rPr>
              <a:t>30</a:t>
            </a:r>
            <a:r>
              <a:rPr lang="ja-JP" altLang="en-US" sz="2400" dirty="0">
                <a:latin typeface="+mn-ea"/>
                <a:cs typeface="ＭＳ ゴシック"/>
              </a:rPr>
              <a:t>回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分以上</a:t>
            </a:r>
            <a:r>
              <a:rPr lang="en-US" altLang="ja-JP" sz="2400" dirty="0">
                <a:latin typeface="+mn-ea"/>
                <a:cs typeface="ＭＳ ゴシック"/>
              </a:rPr>
              <a:t>)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915816" y="2492896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2915816" y="3501008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915816" y="4509120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2915816" y="5445224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755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外傷の場合</a:t>
            </a:r>
            <a:endParaRPr lang="en-US" altLang="ja-JP" dirty="0"/>
          </a:p>
          <a:p>
            <a:r>
              <a:rPr lang="ja-JP" altLang="en-US" dirty="0"/>
              <a:t>頭の先から足の先まで「見て」・「触って」観察する</a:t>
            </a:r>
          </a:p>
        </p:txBody>
      </p:sp>
      <p:grpSp>
        <p:nvGrpSpPr>
          <p:cNvPr id="48" name="グループ化 47"/>
          <p:cNvGrpSpPr/>
          <p:nvPr/>
        </p:nvGrpSpPr>
        <p:grpSpPr>
          <a:xfrm>
            <a:off x="251520" y="908720"/>
            <a:ext cx="8784976" cy="5904656"/>
            <a:chOff x="251520" y="548680"/>
            <a:chExt cx="8784976" cy="6192688"/>
          </a:xfrm>
        </p:grpSpPr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1403648" y="980728"/>
              <a:ext cx="37033" cy="53285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sz="2000" b="1">
                <a:latin typeface="+mn-ea"/>
                <a:cs typeface="ＭＳ ゴシック"/>
              </a:endParaRPr>
            </a:p>
          </p:txBody>
        </p: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270552" y="584612"/>
              <a:ext cx="2291088" cy="6480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+mn-ea"/>
                  <a:cs typeface="ＭＳ ゴシック"/>
                </a:rPr>
                <a:t>頭部</a:t>
              </a:r>
              <a:r>
                <a:rPr lang="en-US" altLang="ja-JP" sz="2000" dirty="0">
                  <a:latin typeface="+mn-ea"/>
                  <a:cs typeface="ＭＳ ゴシック"/>
                </a:rPr>
                <a:t>/</a:t>
              </a:r>
              <a:r>
                <a:rPr lang="ja-JP" altLang="en-US" sz="2000" dirty="0">
                  <a:latin typeface="+mn-ea"/>
                  <a:cs typeface="ＭＳ ゴシック"/>
                </a:rPr>
                <a:t>顔面</a:t>
              </a:r>
            </a:p>
          </p:txBody>
        </p:sp>
        <p:sp>
          <p:nvSpPr>
            <p:cNvPr id="65" name="Rectangle 37"/>
            <p:cNvSpPr>
              <a:spLocks noChangeArrowheads="1"/>
            </p:cNvSpPr>
            <p:nvPr/>
          </p:nvSpPr>
          <p:spPr bwMode="auto">
            <a:xfrm>
              <a:off x="251520" y="2564904"/>
              <a:ext cx="2304256" cy="12961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+mn-ea"/>
                  <a:cs typeface="ＭＳ ゴシック"/>
                </a:rPr>
                <a:t>胸部</a:t>
              </a:r>
            </a:p>
          </p:txBody>
        </p:sp>
        <p:sp>
          <p:nvSpPr>
            <p:cNvPr id="66" name="Rectangle 38"/>
            <p:cNvSpPr>
              <a:spLocks noChangeArrowheads="1"/>
            </p:cNvSpPr>
            <p:nvPr/>
          </p:nvSpPr>
          <p:spPr bwMode="auto">
            <a:xfrm>
              <a:off x="270803" y="4005064"/>
              <a:ext cx="2290085" cy="7200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+mn-ea"/>
                  <a:cs typeface="ＭＳ ゴシック"/>
                </a:rPr>
                <a:t>腹部</a:t>
              </a:r>
            </a:p>
          </p:txBody>
        </p:sp>
        <p:sp>
          <p:nvSpPr>
            <p:cNvPr id="67" name="四角形吹き出し 66"/>
            <p:cNvSpPr/>
            <p:nvPr/>
          </p:nvSpPr>
          <p:spPr>
            <a:xfrm>
              <a:off x="2843808" y="548680"/>
              <a:ext cx="5112568" cy="684004"/>
            </a:xfrm>
            <a:prstGeom prst="wedgeRectCallout">
              <a:avLst>
                <a:gd name="adj1" fmla="val -55084"/>
                <a:gd name="adj2" fmla="val 663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latin typeface="+mn-ea"/>
                </a:rPr>
                <a:t>□見る：大きな損傷</a:t>
              </a:r>
              <a:r>
                <a:rPr kumimoji="1" lang="en-US" altLang="ja-JP" sz="2000" dirty="0">
                  <a:latin typeface="+mn-ea"/>
                </a:rPr>
                <a:t>(</a:t>
              </a:r>
              <a:r>
                <a:rPr kumimoji="1" lang="ja-JP" altLang="en-US" sz="2000" dirty="0">
                  <a:latin typeface="+mn-ea"/>
                </a:rPr>
                <a:t>変形・腫脹・キズ）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□触る：動揺・痛み・ポキポキ音</a:t>
              </a:r>
              <a:endParaRPr kumimoji="1" lang="en-US" altLang="ja-JP" sz="2000" dirty="0">
                <a:latin typeface="+mn-ea"/>
              </a:endParaRP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251520" y="1412776"/>
              <a:ext cx="2304256" cy="9720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+mn-ea"/>
                  <a:cs typeface="ＭＳ ゴシック"/>
                </a:rPr>
                <a:t>頸部</a:t>
              </a:r>
            </a:p>
          </p:txBody>
        </p:sp>
        <p:sp>
          <p:nvSpPr>
            <p:cNvPr id="69" name="四角形吹き出し 68"/>
            <p:cNvSpPr/>
            <p:nvPr/>
          </p:nvSpPr>
          <p:spPr>
            <a:xfrm>
              <a:off x="2843808" y="1479676"/>
              <a:ext cx="6192688" cy="831374"/>
            </a:xfrm>
            <a:prstGeom prst="wedgeRectCallout">
              <a:avLst>
                <a:gd name="adj1" fmla="val -55491"/>
                <a:gd name="adj2" fmla="val 708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latin typeface="+mn-ea"/>
                </a:rPr>
                <a:t>□見る：大きな損傷</a:t>
              </a:r>
              <a:r>
                <a:rPr kumimoji="1" lang="en-US" altLang="ja-JP" sz="2000" dirty="0">
                  <a:latin typeface="+mn-ea"/>
                </a:rPr>
                <a:t>(</a:t>
              </a:r>
              <a:r>
                <a:rPr kumimoji="1" lang="ja-JP" altLang="en-US" sz="2000" dirty="0">
                  <a:latin typeface="+mn-ea"/>
                </a:rPr>
                <a:t>変形・腫脹・キズ）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□触る：動揺・痛み・ポキポキ音</a:t>
              </a:r>
              <a:r>
                <a:rPr lang="ja-JP" altLang="en-US" sz="2000" dirty="0">
                  <a:latin typeface="+mn-ea"/>
                </a:rPr>
                <a:t>・皮下気腫</a:t>
              </a:r>
              <a:r>
                <a:rPr lang="en-US" altLang="ja-JP" sz="2000" dirty="0">
                  <a:latin typeface="+mn-ea"/>
                </a:rPr>
                <a:t>/</a:t>
              </a:r>
              <a:r>
                <a:rPr lang="ja-JP" altLang="en-US" sz="2000" dirty="0">
                  <a:latin typeface="+mn-ea"/>
                </a:rPr>
                <a:t>後頸部圧痛</a:t>
              </a:r>
              <a:endParaRPr kumimoji="1" lang="en-US" altLang="ja-JP" sz="2000" dirty="0">
                <a:latin typeface="+mn-ea"/>
              </a:endParaRPr>
            </a:p>
          </p:txBody>
        </p:sp>
        <p:sp>
          <p:nvSpPr>
            <p:cNvPr id="70" name="四角形吹き出し 69"/>
            <p:cNvSpPr/>
            <p:nvPr/>
          </p:nvSpPr>
          <p:spPr>
            <a:xfrm>
              <a:off x="2843808" y="2451065"/>
              <a:ext cx="5400600" cy="1409982"/>
            </a:xfrm>
            <a:prstGeom prst="wedgeRectCallout">
              <a:avLst>
                <a:gd name="adj1" fmla="val -55725"/>
                <a:gd name="adj2" fmla="val 382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latin typeface="+mn-ea"/>
                </a:rPr>
                <a:t>□見る：大きな損傷</a:t>
              </a:r>
              <a:r>
                <a:rPr kumimoji="1" lang="en-US" altLang="ja-JP" sz="2000" dirty="0">
                  <a:latin typeface="+mn-ea"/>
                </a:rPr>
                <a:t>(</a:t>
              </a:r>
              <a:r>
                <a:rPr kumimoji="1" lang="ja-JP" altLang="en-US" sz="2000" dirty="0">
                  <a:latin typeface="+mn-ea"/>
                </a:rPr>
                <a:t>変形・腫脹・キズ）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□見る：胸郭変形</a:t>
              </a:r>
              <a:r>
                <a:rPr kumimoji="1" lang="en-US" altLang="ja-JP" sz="2000" dirty="0">
                  <a:latin typeface="+mn-ea"/>
                </a:rPr>
                <a:t>/</a:t>
              </a:r>
              <a:r>
                <a:rPr kumimoji="1" lang="ja-JP" altLang="en-US" sz="2000" dirty="0">
                  <a:latin typeface="+mn-ea"/>
                </a:rPr>
                <a:t>左右差</a:t>
              </a:r>
              <a:endParaRPr kumimoji="1" lang="en-US" altLang="ja-JP" sz="2000" dirty="0">
                <a:latin typeface="+mn-ea"/>
              </a:endParaRPr>
            </a:p>
            <a:p>
              <a:r>
                <a:rPr lang="ja-JP" altLang="en-US" sz="2000" dirty="0">
                  <a:latin typeface="+mn-ea"/>
                </a:rPr>
                <a:t>□聞く ：呼吸音の左右差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□触る：動揺・痛み・ポキポキ音</a:t>
              </a:r>
              <a:r>
                <a:rPr lang="ja-JP" altLang="en-US" sz="2000" dirty="0">
                  <a:latin typeface="+mn-ea"/>
                </a:rPr>
                <a:t>・皮下気腫</a:t>
              </a:r>
              <a:endParaRPr kumimoji="1" lang="en-US" altLang="ja-JP" sz="2000" dirty="0">
                <a:latin typeface="+mn-ea"/>
              </a:endParaRPr>
            </a:p>
          </p:txBody>
        </p:sp>
        <p:sp>
          <p:nvSpPr>
            <p:cNvPr id="71" name="四角形吹き出し 70"/>
            <p:cNvSpPr/>
            <p:nvPr/>
          </p:nvSpPr>
          <p:spPr>
            <a:xfrm>
              <a:off x="2843808" y="4005064"/>
              <a:ext cx="4968552" cy="684004"/>
            </a:xfrm>
            <a:prstGeom prst="wedgeRectCallout">
              <a:avLst>
                <a:gd name="adj1" fmla="val -55084"/>
                <a:gd name="adj2" fmla="val 663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latin typeface="+mn-ea"/>
                </a:rPr>
                <a:t>□見る：大きな損傷</a:t>
              </a:r>
              <a:r>
                <a:rPr kumimoji="1" lang="en-US" altLang="ja-JP" sz="2000" dirty="0">
                  <a:latin typeface="+mn-ea"/>
                </a:rPr>
                <a:t>(</a:t>
              </a:r>
              <a:r>
                <a:rPr kumimoji="1" lang="ja-JP" altLang="en-US" sz="2000" dirty="0">
                  <a:latin typeface="+mn-ea"/>
                </a:rPr>
                <a:t>変形・腫脹・キズ）</a:t>
              </a:r>
              <a:r>
                <a:rPr kumimoji="1" lang="en-US" altLang="ja-JP" sz="2000" dirty="0">
                  <a:latin typeface="+mn-ea"/>
                </a:rPr>
                <a:t>/</a:t>
              </a:r>
              <a:r>
                <a:rPr kumimoji="1" lang="ja-JP" altLang="en-US" sz="2000" dirty="0">
                  <a:latin typeface="+mn-ea"/>
                </a:rPr>
                <a:t>膨隆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□触る：圧痛・緊張（固い）</a:t>
              </a:r>
              <a:endParaRPr kumimoji="1" lang="en-US" altLang="ja-JP" sz="2000" dirty="0">
                <a:latin typeface="+mn-ea"/>
              </a:endParaRPr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277121" y="4869160"/>
              <a:ext cx="2290085" cy="8140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+mn-ea"/>
                  <a:cs typeface="ＭＳ ゴシック"/>
                </a:rPr>
                <a:t>骨盤</a:t>
              </a:r>
            </a:p>
          </p:txBody>
        </p:sp>
        <p:sp>
          <p:nvSpPr>
            <p:cNvPr id="73" name="四角形吹き出し 72"/>
            <p:cNvSpPr/>
            <p:nvPr/>
          </p:nvSpPr>
          <p:spPr>
            <a:xfrm>
              <a:off x="2843808" y="4833228"/>
              <a:ext cx="5112568" cy="900028"/>
            </a:xfrm>
            <a:prstGeom prst="wedgeRectCallout">
              <a:avLst>
                <a:gd name="adj1" fmla="val -55084"/>
                <a:gd name="adj2" fmla="val 663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latin typeface="+mn-ea"/>
                </a:rPr>
                <a:t>□見る：大きな損傷</a:t>
              </a:r>
              <a:r>
                <a:rPr kumimoji="1" lang="en-US" altLang="ja-JP" sz="2000" dirty="0">
                  <a:latin typeface="+mn-ea"/>
                </a:rPr>
                <a:t>(</a:t>
              </a:r>
              <a:r>
                <a:rPr kumimoji="1" lang="ja-JP" altLang="en-US" sz="2000" dirty="0">
                  <a:latin typeface="+mn-ea"/>
                </a:rPr>
                <a:t>変形・腫脹・キズ）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□触る：動揺・痛み・ポキポキ音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＊明らかに折れている場合は触らない</a:t>
              </a:r>
              <a:endParaRPr kumimoji="1" lang="en-US" altLang="ja-JP" sz="2000" dirty="0">
                <a:latin typeface="+mn-ea"/>
              </a:endParaRPr>
            </a:p>
          </p:txBody>
        </p:sp>
        <p:sp>
          <p:nvSpPr>
            <p:cNvPr id="74" name="Rectangle 38"/>
            <p:cNvSpPr>
              <a:spLocks noChangeArrowheads="1"/>
            </p:cNvSpPr>
            <p:nvPr/>
          </p:nvSpPr>
          <p:spPr bwMode="auto">
            <a:xfrm>
              <a:off x="265691" y="5877272"/>
              <a:ext cx="2290085" cy="8640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ja-JP" altLang="en-US" sz="2000" dirty="0">
                  <a:latin typeface="+mn-ea"/>
                  <a:cs typeface="ＭＳ ゴシック"/>
                </a:rPr>
                <a:t>四肢</a:t>
              </a:r>
            </a:p>
          </p:txBody>
        </p:sp>
        <p:sp>
          <p:nvSpPr>
            <p:cNvPr id="75" name="四角形吹き出し 74"/>
            <p:cNvSpPr/>
            <p:nvPr/>
          </p:nvSpPr>
          <p:spPr>
            <a:xfrm>
              <a:off x="2843808" y="5805264"/>
              <a:ext cx="5760640" cy="936104"/>
            </a:xfrm>
            <a:prstGeom prst="wedgeRectCallout">
              <a:avLst>
                <a:gd name="adj1" fmla="val -55084"/>
                <a:gd name="adj2" fmla="val 663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latin typeface="+mn-ea"/>
                </a:rPr>
                <a:t>□見る：大きな損傷</a:t>
              </a:r>
              <a:r>
                <a:rPr kumimoji="1" lang="en-US" altLang="ja-JP" sz="2000" dirty="0">
                  <a:latin typeface="+mn-ea"/>
                </a:rPr>
                <a:t>(</a:t>
              </a:r>
              <a:r>
                <a:rPr kumimoji="1" lang="ja-JP" altLang="en-US" sz="2000" dirty="0">
                  <a:latin typeface="+mn-ea"/>
                </a:rPr>
                <a:t>変形・腫脹・キズ）</a:t>
              </a:r>
              <a:endParaRPr kumimoji="1" lang="en-US" altLang="ja-JP" sz="2000" dirty="0">
                <a:latin typeface="+mn-ea"/>
              </a:endParaRPr>
            </a:p>
            <a:p>
              <a:r>
                <a:rPr kumimoji="1" lang="ja-JP" altLang="en-US" sz="2000" dirty="0">
                  <a:latin typeface="+mn-ea"/>
                </a:rPr>
                <a:t>□触る：動揺・痛み・ポキポキ音</a:t>
              </a:r>
              <a:endParaRPr kumimoji="1" lang="en-US" altLang="ja-JP" sz="2000" dirty="0">
                <a:latin typeface="+mn-ea"/>
              </a:endParaRPr>
            </a:p>
            <a:p>
              <a:r>
                <a:rPr lang="ja-JP" altLang="en-US" sz="2000" dirty="0">
                  <a:latin typeface="+mn-ea"/>
                </a:rPr>
                <a:t>□麻痺：触っているのがわからない</a:t>
              </a:r>
              <a:r>
                <a:rPr lang="en-US" altLang="ja-JP" sz="2000" dirty="0">
                  <a:latin typeface="+mn-ea"/>
                </a:rPr>
                <a:t>/</a:t>
              </a:r>
              <a:r>
                <a:rPr lang="ja-JP" altLang="en-US" sz="2000" dirty="0">
                  <a:latin typeface="+mn-ea"/>
                </a:rPr>
                <a:t>動かせない</a:t>
              </a:r>
              <a:endParaRPr kumimoji="1" lang="en-US" altLang="ja-JP" sz="20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73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頭部・顔面の観察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921761" y="836712"/>
            <a:ext cx="16209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観察方法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55976" y="1340768"/>
            <a:ext cx="4752528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/>
              <a:t>頭部・顔面を見渡し、大きな損傷がないか確認する</a:t>
            </a:r>
            <a:endParaRPr lang="en-US" altLang="ja-JP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/>
              <a:t>頭部・顔面を触り、動揺や骨と骨がこすれる音（ポキポキ音）が無いか、痛みの訴えがないか確認する</a:t>
            </a:r>
            <a:endParaRPr lang="en-US" altLang="ja-JP" sz="28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355976" y="4797152"/>
            <a:ext cx="471601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/>
              <a:t>□見る</a:t>
            </a:r>
            <a:endParaRPr lang="en-US" altLang="ja-JP" sz="2800" b="1" dirty="0"/>
          </a:p>
          <a:p>
            <a:r>
              <a:rPr lang="ja-JP" altLang="en-US" sz="2800" b="1" dirty="0"/>
              <a:t>大きな損傷</a:t>
            </a:r>
            <a:r>
              <a:rPr lang="en-US" altLang="ja-JP" sz="2800" b="1" dirty="0"/>
              <a:t>(</a:t>
            </a:r>
            <a:r>
              <a:rPr lang="ja-JP" altLang="en-US" sz="2800" b="1" dirty="0"/>
              <a:t>変形・腫脹・キズ）</a:t>
            </a:r>
            <a:endParaRPr lang="en-US" altLang="ja-JP" sz="2800" b="1" dirty="0"/>
          </a:p>
          <a:p>
            <a:r>
              <a:rPr lang="ja-JP" altLang="en-US" sz="2800" b="1" dirty="0"/>
              <a:t>□触る</a:t>
            </a:r>
            <a:endParaRPr lang="en-US" altLang="ja-JP" sz="2800" b="1" dirty="0"/>
          </a:p>
          <a:p>
            <a:r>
              <a:rPr lang="ja-JP" altLang="en-US" sz="2800" b="1" dirty="0"/>
              <a:t>動揺・痛み・ポキポキ音</a:t>
            </a:r>
            <a:endParaRPr lang="en-US" altLang="ja-JP" sz="2800" b="1" dirty="0"/>
          </a:p>
        </p:txBody>
      </p:sp>
      <p:pic>
        <p:nvPicPr>
          <p:cNvPr id="6146" name="Picture 2" descr="F:\ＣＣＭ\2014-05-20\DSC068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65" t="36124" r="21880" b="28930"/>
          <a:stretch/>
        </p:blipFill>
        <p:spPr bwMode="auto">
          <a:xfrm>
            <a:off x="251520" y="1342487"/>
            <a:ext cx="3816424" cy="25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ＣＣＭ\2014-05-20\DSC068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73" t="8078" r="13639"/>
          <a:stretch/>
        </p:blipFill>
        <p:spPr bwMode="auto">
          <a:xfrm rot="5400000">
            <a:off x="840537" y="3886974"/>
            <a:ext cx="2638390" cy="32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971600" y="1124744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頭部の触診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971600" y="4005064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顔面</a:t>
            </a:r>
            <a:r>
              <a:rPr kumimoji="1" lang="ja-JP" altLang="en-US" dirty="0"/>
              <a:t>の触診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073A-E05B-4E8B-8CDB-670E1DB807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720374" y="4293096"/>
            <a:ext cx="20842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観察ポイント</a:t>
            </a:r>
          </a:p>
        </p:txBody>
      </p:sp>
    </p:spTree>
    <p:extLst>
      <p:ext uri="{BB962C8B-B14F-4D97-AF65-F5344CB8AC3E}">
        <p14:creationId xmlns:p14="http://schemas.microsoft.com/office/powerpoint/2010/main" val="419771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講演内容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緊急度</a:t>
            </a:r>
            <a:r>
              <a:rPr lang="ja-JP" altLang="en-US" dirty="0"/>
              <a:t>評価</a:t>
            </a:r>
            <a:endParaRPr kumimoji="1" lang="en-US" altLang="ja-JP" dirty="0"/>
          </a:p>
          <a:p>
            <a:r>
              <a:rPr lang="ja-JP" altLang="en-US" dirty="0"/>
              <a:t>情報収集・</a:t>
            </a:r>
            <a:r>
              <a:rPr lang="en-US" altLang="ja-JP" dirty="0"/>
              <a:t>119</a:t>
            </a:r>
            <a:r>
              <a:rPr lang="ja-JP" altLang="en-US" dirty="0"/>
              <a:t>番通報</a:t>
            </a:r>
            <a:endParaRPr lang="en-US" altLang="ja-JP" dirty="0"/>
          </a:p>
          <a:p>
            <a:r>
              <a:rPr kumimoji="1" lang="ja-JP" altLang="en-US" dirty="0"/>
              <a:t>救急隊に申し送り</a:t>
            </a:r>
            <a:endParaRPr kumimoji="1" lang="en-US" altLang="ja-JP" dirty="0"/>
          </a:p>
          <a:p>
            <a:r>
              <a:rPr lang="ja-JP" altLang="en-US" dirty="0"/>
              <a:t>緊急時の対応シミュレーション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024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頸部の観察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23928" y="1268760"/>
            <a:ext cx="5184576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頸部を見渡し、大きな損傷・頸静脈怒張がないか確認する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/>
              <a:t>頸部を触り皮下気腫の有無を確認する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/>
              <a:t>後頸部を触り痛みの有無を確認する</a:t>
            </a:r>
            <a:endParaRPr lang="en-US" altLang="ja-JP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3923928" y="4318645"/>
            <a:ext cx="514806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/>
              <a:t>□見る</a:t>
            </a:r>
            <a:endParaRPr lang="en-US" altLang="ja-JP" sz="2400" b="1" dirty="0"/>
          </a:p>
          <a:p>
            <a:r>
              <a:rPr lang="ja-JP" altLang="en-US" sz="2400" b="1" dirty="0"/>
              <a:t>大きな損傷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変形・腫脹・キズ）</a:t>
            </a:r>
            <a:endParaRPr lang="en-US" altLang="ja-JP" sz="2400" b="1" dirty="0"/>
          </a:p>
          <a:p>
            <a:r>
              <a:rPr lang="ja-JP" altLang="en-US" sz="2400" b="1" dirty="0"/>
              <a:t>頸静脈怒張</a:t>
            </a:r>
            <a:endParaRPr lang="en-US" altLang="ja-JP" sz="2400" b="1" dirty="0"/>
          </a:p>
          <a:p>
            <a:r>
              <a:rPr lang="ja-JP" altLang="en-US" sz="2400" b="1" dirty="0"/>
              <a:t>□触る</a:t>
            </a:r>
            <a:endParaRPr lang="en-US" altLang="ja-JP" sz="2400" b="1" dirty="0"/>
          </a:p>
          <a:p>
            <a:r>
              <a:rPr lang="ja-JP" altLang="en-US" sz="2400" b="1" dirty="0"/>
              <a:t>動揺・痛み・ポキポキ音</a:t>
            </a:r>
            <a:endParaRPr lang="en-US" altLang="ja-JP" sz="2400" b="1" dirty="0"/>
          </a:p>
          <a:p>
            <a:r>
              <a:rPr lang="ja-JP" altLang="en-US" sz="2400" b="1" dirty="0"/>
              <a:t>皮下気腫</a:t>
            </a:r>
            <a:r>
              <a:rPr lang="en-US" altLang="ja-JP" sz="2400" b="1" dirty="0"/>
              <a:t>/</a:t>
            </a:r>
            <a:r>
              <a:rPr lang="ja-JP" altLang="en-US" sz="2400" b="1" dirty="0"/>
              <a:t>後頸部圧痛</a:t>
            </a:r>
            <a:endParaRPr lang="en-US" altLang="ja-JP" sz="24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5748516" y="807095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観察方法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652120" y="3861048"/>
            <a:ext cx="18133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観察ポイント</a:t>
            </a:r>
          </a:p>
        </p:txBody>
      </p:sp>
      <p:pic>
        <p:nvPicPr>
          <p:cNvPr id="7172" name="Picture 4" descr="F:\ＣＣＭ\2014-05-20\DSC068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679957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971600" y="2300536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後頸部圧痛の確認</a:t>
            </a:r>
          </a:p>
        </p:txBody>
      </p:sp>
      <p:sp>
        <p:nvSpPr>
          <p:cNvPr id="3" name="円/楕円 2"/>
          <p:cNvSpPr/>
          <p:nvPr/>
        </p:nvSpPr>
        <p:spPr>
          <a:xfrm>
            <a:off x="1187624" y="3668688"/>
            <a:ext cx="122413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073A-E05B-4E8B-8CDB-670E1DB807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56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ja-JP" altLang="en-US" dirty="0"/>
              <a:t>胸</a:t>
            </a:r>
            <a:r>
              <a:rPr kumimoji="1" lang="ja-JP" altLang="en-US" dirty="0"/>
              <a:t>部の観察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23928" y="1100082"/>
            <a:ext cx="5184576" cy="1896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胸部を見渡し、大きな損傷がないか確認する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dirty="0"/>
              <a:t>胸が挙上しているか、左右対称かを確認する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dirty="0"/>
              <a:t>左右の呼吸の音を聴診し、左右差がないか確認する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胸部を触り皮下気腫の有無を確認する</a:t>
            </a:r>
            <a:endParaRPr lang="en-US" altLang="ja-JP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3923928" y="3861048"/>
            <a:ext cx="514806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/>
              <a:t>□見る　</a:t>
            </a:r>
            <a:endParaRPr lang="en-US" altLang="ja-JP" sz="2400" b="1" dirty="0"/>
          </a:p>
          <a:p>
            <a:r>
              <a:rPr lang="ja-JP" altLang="en-US" sz="2400" b="1" dirty="0"/>
              <a:t>大きな損傷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変形・腫脹・キズ）</a:t>
            </a:r>
            <a:endParaRPr lang="en-US" altLang="ja-JP" sz="2400" b="1" dirty="0"/>
          </a:p>
          <a:p>
            <a:r>
              <a:rPr lang="ja-JP" altLang="en-US" sz="2400" b="1" dirty="0"/>
              <a:t>胸郭変形</a:t>
            </a:r>
            <a:r>
              <a:rPr lang="en-US" altLang="ja-JP" sz="2400" b="1" dirty="0"/>
              <a:t>/</a:t>
            </a:r>
            <a:r>
              <a:rPr lang="ja-JP" altLang="en-US" sz="2400" b="1" dirty="0"/>
              <a:t>左右差</a:t>
            </a:r>
            <a:r>
              <a:rPr lang="en-US" altLang="ja-JP" sz="2400" b="1" dirty="0"/>
              <a:t>/</a:t>
            </a:r>
            <a:r>
              <a:rPr lang="ja-JP" altLang="en-US" sz="2400" b="1" dirty="0"/>
              <a:t>奇異呼吸</a:t>
            </a:r>
            <a:endParaRPr lang="en-US" altLang="ja-JP" sz="2400" b="1" dirty="0"/>
          </a:p>
          <a:p>
            <a:r>
              <a:rPr lang="ja-JP" altLang="en-US" sz="2400" b="1" dirty="0"/>
              <a:t>□聞く </a:t>
            </a:r>
            <a:endParaRPr lang="en-US" altLang="ja-JP" sz="2400" b="1" dirty="0"/>
          </a:p>
          <a:p>
            <a:r>
              <a:rPr lang="ja-JP" altLang="en-US" sz="2400" b="1" dirty="0"/>
              <a:t>呼吸音の左右差</a:t>
            </a:r>
            <a:endParaRPr lang="en-US" altLang="ja-JP" sz="2400" b="1" dirty="0"/>
          </a:p>
          <a:p>
            <a:r>
              <a:rPr lang="ja-JP" altLang="en-US" sz="2400" b="1" dirty="0"/>
              <a:t>□触る</a:t>
            </a:r>
            <a:endParaRPr lang="en-US" altLang="ja-JP" sz="2400" b="1" dirty="0"/>
          </a:p>
          <a:p>
            <a:r>
              <a:rPr lang="ja-JP" altLang="en-US" sz="2400" b="1" dirty="0"/>
              <a:t>動揺・痛み・ポキポキ音</a:t>
            </a:r>
            <a:r>
              <a:rPr lang="en-US" altLang="ja-JP" sz="2400" b="1" dirty="0"/>
              <a:t>/</a:t>
            </a:r>
            <a:r>
              <a:rPr lang="ja-JP" altLang="en-US" sz="2400" b="1" dirty="0"/>
              <a:t>皮下気腫</a:t>
            </a:r>
            <a:endParaRPr lang="en-US" altLang="ja-JP" sz="24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5796136" y="62068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観察方法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11011" y="3399383"/>
            <a:ext cx="18133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観察ポイント</a:t>
            </a:r>
          </a:p>
        </p:txBody>
      </p:sp>
      <p:pic>
        <p:nvPicPr>
          <p:cNvPr id="8194" name="Picture 2" descr="F:\ＣＣＭ\2014-05-20\DSC068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797152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ＣＣＭ\2014-05-20\DSC0686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87" t="13679" r="16523" b="8162"/>
          <a:stretch/>
        </p:blipFill>
        <p:spPr bwMode="auto">
          <a:xfrm rot="5400000">
            <a:off x="1776361" y="2696248"/>
            <a:ext cx="19188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ＣＣＭ\2014-05-20\DSC0686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45" t="10153" r="19531" b="28355"/>
          <a:stretch/>
        </p:blipFill>
        <p:spPr bwMode="auto">
          <a:xfrm>
            <a:off x="63761" y="812775"/>
            <a:ext cx="2780047" cy="20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07504" y="260648"/>
            <a:ext cx="2700299" cy="552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胸郭変形・左右差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奇異呼吸の確認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617440" y="2654445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呼吸音の左右差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09228" y="4653136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胸部の触診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073A-E05B-4E8B-8CDB-670E1DB807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5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ja-JP" altLang="en-US" dirty="0"/>
              <a:t>腹</a:t>
            </a:r>
            <a:r>
              <a:rPr kumimoji="1" lang="ja-JP" altLang="en-US" dirty="0"/>
              <a:t>部の観察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55976" y="1268760"/>
            <a:ext cx="4752528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/>
              <a:t>腹部を見渡し、大きな損傷の有無、膨隆の有無を確認する</a:t>
            </a:r>
            <a:endParaRPr lang="en-US" altLang="ja-JP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/>
              <a:t>腹部を押した時の圧痛・緊張の有無、離した時の圧痛・緊張の有無を確認する</a:t>
            </a:r>
            <a:endParaRPr lang="en-US" altLang="ja-JP" sz="28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355976" y="4350583"/>
            <a:ext cx="471601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/>
              <a:t>□見る</a:t>
            </a:r>
            <a:endParaRPr lang="en-US" altLang="ja-JP" sz="2800" b="1" dirty="0"/>
          </a:p>
          <a:p>
            <a:r>
              <a:rPr lang="ja-JP" altLang="en-US" sz="2800" b="1" dirty="0"/>
              <a:t>大きな損傷</a:t>
            </a:r>
            <a:r>
              <a:rPr lang="en-US" altLang="ja-JP" sz="2800" b="1" dirty="0"/>
              <a:t>(</a:t>
            </a:r>
            <a:r>
              <a:rPr lang="ja-JP" altLang="en-US" sz="2800" b="1" dirty="0"/>
              <a:t>変形・腫脹・キズ）</a:t>
            </a:r>
            <a:r>
              <a:rPr lang="en-US" altLang="ja-JP" sz="2800" b="1" dirty="0"/>
              <a:t>/</a:t>
            </a:r>
            <a:r>
              <a:rPr lang="ja-JP" altLang="en-US" sz="2800" b="1" dirty="0"/>
              <a:t>膨隆</a:t>
            </a:r>
            <a:endParaRPr lang="en-US" altLang="ja-JP" sz="2800" b="1" dirty="0"/>
          </a:p>
          <a:p>
            <a:r>
              <a:rPr lang="ja-JP" altLang="en-US" sz="2800" b="1" dirty="0"/>
              <a:t>□触る</a:t>
            </a:r>
            <a:endParaRPr lang="en-US" altLang="ja-JP" sz="2800" b="1" dirty="0"/>
          </a:p>
          <a:p>
            <a:r>
              <a:rPr lang="ja-JP" altLang="en-US" sz="2800" b="1" dirty="0"/>
              <a:t>圧痛・緊張（固い）</a:t>
            </a:r>
            <a:endParaRPr lang="en-US" altLang="ja-JP" sz="2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5720374" y="3841884"/>
            <a:ext cx="20842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観察ポイント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21761" y="764704"/>
            <a:ext cx="16209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観察方法</a:t>
            </a:r>
          </a:p>
        </p:txBody>
      </p:sp>
      <p:pic>
        <p:nvPicPr>
          <p:cNvPr id="9218" name="Picture 2" descr="F:\ＣＣＭ\2014-05-20\DSC068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73" t="4770" r="21480" b="15904"/>
          <a:stretch/>
        </p:blipFill>
        <p:spPr bwMode="auto">
          <a:xfrm rot="5400000">
            <a:off x="592428" y="927853"/>
            <a:ext cx="2779133" cy="33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899592" y="1012200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腹部膨隆の確認</a:t>
            </a:r>
          </a:p>
        </p:txBody>
      </p:sp>
      <p:pic>
        <p:nvPicPr>
          <p:cNvPr id="9219" name="Picture 3" descr="F:\ＣＣＭ\2014-05-20\DSC068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27"/>
          <a:stretch/>
        </p:blipFill>
        <p:spPr bwMode="auto">
          <a:xfrm rot="5400000">
            <a:off x="782954" y="3755396"/>
            <a:ext cx="2488223" cy="34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899592" y="4077072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腹部の痛みの確認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073A-E05B-4E8B-8CDB-670E1DB807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46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ja-JP" altLang="en-US" dirty="0"/>
              <a:t>骨盤</a:t>
            </a:r>
            <a:r>
              <a:rPr kumimoji="1" lang="ja-JP" altLang="en-US" dirty="0"/>
              <a:t>の観察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55976" y="1268760"/>
            <a:ext cx="4752528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/>
              <a:t>骨盤を見渡し、大きな損傷の有無を確認する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骨盤に大きな損傷や強い痛みがある場合、骨盤は触らない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/>
              <a:t>骨盤を左右から押し、動揺・痛み・ポキポキ音がないか確認する</a:t>
            </a:r>
            <a:endParaRPr lang="en-US" altLang="ja-JP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355976" y="4637454"/>
            <a:ext cx="471601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/>
              <a:t>□見る</a:t>
            </a:r>
            <a:endParaRPr lang="en-US" altLang="ja-JP" sz="2800" b="1" dirty="0"/>
          </a:p>
          <a:p>
            <a:r>
              <a:rPr lang="ja-JP" altLang="en-US" sz="2800" b="1" dirty="0"/>
              <a:t>大きな損傷</a:t>
            </a:r>
            <a:r>
              <a:rPr lang="en-US" altLang="ja-JP" sz="2800" b="1" dirty="0"/>
              <a:t>(</a:t>
            </a:r>
            <a:r>
              <a:rPr lang="ja-JP" altLang="en-US" sz="2800" b="1" dirty="0"/>
              <a:t>変形・腫脹・キズ）</a:t>
            </a:r>
            <a:endParaRPr lang="en-US" altLang="ja-JP" sz="2800" b="1" dirty="0"/>
          </a:p>
          <a:p>
            <a:r>
              <a:rPr lang="ja-JP" altLang="en-US" sz="2800" b="1" dirty="0"/>
              <a:t>□触る</a:t>
            </a:r>
            <a:endParaRPr lang="en-US" altLang="ja-JP" sz="2800" b="1" dirty="0"/>
          </a:p>
          <a:p>
            <a:r>
              <a:rPr lang="ja-JP" altLang="en-US" sz="2800" b="1" dirty="0"/>
              <a:t>動揺・痛み・ポキポキ音</a:t>
            </a:r>
            <a:endParaRPr lang="en-US" altLang="ja-JP" sz="2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5720374" y="4129916"/>
            <a:ext cx="20842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観察ポイント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21761" y="764704"/>
            <a:ext cx="16209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観察方法</a:t>
            </a:r>
          </a:p>
        </p:txBody>
      </p:sp>
      <p:pic>
        <p:nvPicPr>
          <p:cNvPr id="10242" name="Picture 2" descr="F:\ＣＣＭ\2014-05-20\DSC068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03" r="10966"/>
          <a:stretch/>
        </p:blipFill>
        <p:spPr bwMode="auto">
          <a:xfrm rot="5400000">
            <a:off x="837776" y="874825"/>
            <a:ext cx="2764224" cy="34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ＣＣＭ\2014-05-20\DSC068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57" r="18061"/>
          <a:stretch/>
        </p:blipFill>
        <p:spPr bwMode="auto">
          <a:xfrm rot="5400000">
            <a:off x="870099" y="3602510"/>
            <a:ext cx="2716605" cy="3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115616" y="4005064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恥骨結合の確認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145332" y="1052736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腸骨稜の確認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073A-E05B-4E8B-8CDB-670E1DB807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32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四肢</a:t>
            </a:r>
            <a:r>
              <a:rPr kumimoji="1" lang="ja-JP" altLang="en-US" dirty="0"/>
              <a:t>の観察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55976" y="1124744"/>
            <a:ext cx="4752528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/>
              <a:t>四肢を見渡し、大きな損傷の有無を確認する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四肢を触り動揺・痛み・ポキポキ音の有無を確認する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足先・手を触っていることがわかるか？動かせるか確認する</a:t>
            </a:r>
            <a:endParaRPr lang="en-US" altLang="ja-JP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355976" y="3919696"/>
            <a:ext cx="475252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/>
              <a:t>□見る</a:t>
            </a:r>
            <a:endParaRPr lang="en-US" altLang="ja-JP" sz="2400" b="1" dirty="0"/>
          </a:p>
          <a:p>
            <a:r>
              <a:rPr lang="ja-JP" altLang="en-US" sz="2400" b="1" dirty="0"/>
              <a:t>大きな損傷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変形・腫脹・キズ）</a:t>
            </a:r>
            <a:endParaRPr lang="en-US" altLang="ja-JP" sz="2400" b="1" dirty="0"/>
          </a:p>
          <a:p>
            <a:r>
              <a:rPr lang="ja-JP" altLang="en-US" sz="2400" b="1" dirty="0"/>
              <a:t>□触る</a:t>
            </a:r>
            <a:endParaRPr lang="en-US" altLang="ja-JP" sz="2400" b="1" dirty="0"/>
          </a:p>
          <a:p>
            <a:r>
              <a:rPr lang="ja-JP" altLang="en-US" sz="2400" b="1" dirty="0"/>
              <a:t>動揺・痛み・ポキポキ音</a:t>
            </a:r>
            <a:endParaRPr lang="en-US" altLang="ja-JP" sz="2400" b="1" dirty="0"/>
          </a:p>
          <a:p>
            <a:r>
              <a:rPr lang="ja-JP" altLang="en-US" sz="2400" b="1" dirty="0"/>
              <a:t>□麻痺</a:t>
            </a:r>
            <a:endParaRPr lang="en-US" altLang="ja-JP" sz="2400" b="1" dirty="0"/>
          </a:p>
          <a:p>
            <a:r>
              <a:rPr lang="ja-JP" altLang="en-US" sz="2400" b="1" dirty="0"/>
              <a:t>触っているのがわからない</a:t>
            </a:r>
            <a:endParaRPr lang="en-US" altLang="ja-JP" sz="2400" b="1" dirty="0"/>
          </a:p>
          <a:p>
            <a:r>
              <a:rPr lang="ja-JP" altLang="en-US" sz="2400" b="1" dirty="0"/>
              <a:t>動かせない</a:t>
            </a:r>
            <a:endParaRPr lang="en-US" altLang="ja-JP" sz="2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5859582" y="3471391"/>
            <a:ext cx="18133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観察ポイント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024353" y="62068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観察方法</a:t>
            </a:r>
          </a:p>
        </p:txBody>
      </p:sp>
      <p:pic>
        <p:nvPicPr>
          <p:cNvPr id="11266" name="Picture 2" descr="F:\ＣＣＭ\2014-05-20\DSC0687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49" t="26774" r="17805" b="18212"/>
          <a:stretch/>
        </p:blipFill>
        <p:spPr bwMode="auto">
          <a:xfrm rot="5400000">
            <a:off x="-41990" y="4730623"/>
            <a:ext cx="2016224" cy="1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ＣＣＭ\2014-05-20\DSC068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7054" r="8974" b="18690"/>
          <a:stretch/>
        </p:blipFill>
        <p:spPr bwMode="auto">
          <a:xfrm rot="5400000">
            <a:off x="2108738" y="4425688"/>
            <a:ext cx="2000514" cy="23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07504" y="3990255"/>
            <a:ext cx="4176464" cy="590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麻痺の確認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（触っているのがわかるか</a:t>
            </a:r>
            <a:r>
              <a:rPr kumimoji="1" lang="en-US" altLang="ja-JP" dirty="0"/>
              <a:t>?</a:t>
            </a:r>
            <a:r>
              <a:rPr kumimoji="1" lang="ja-JP" altLang="en-US" dirty="0"/>
              <a:t>動かせるか</a:t>
            </a:r>
            <a:r>
              <a:rPr kumimoji="1" lang="en-US" altLang="ja-JP" dirty="0"/>
              <a:t>?</a:t>
            </a:r>
            <a:r>
              <a:rPr kumimoji="1" lang="ja-JP" altLang="en-US" dirty="0"/>
              <a:t>）</a:t>
            </a:r>
          </a:p>
        </p:txBody>
      </p:sp>
      <p:pic>
        <p:nvPicPr>
          <p:cNvPr id="11268" name="Picture 4" descr="F:\ＣＣＭ\2014-05-20\DSC068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44" y="1086346"/>
            <a:ext cx="3603592" cy="27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073324" y="908720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大腿部の確認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073A-E05B-4E8B-8CDB-670E1DB807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018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</a:t>
            </a:r>
            <a:r>
              <a:rPr lang="en-US" altLang="ja-JP" dirty="0"/>
              <a:t>2 </a:t>
            </a:r>
            <a:r>
              <a:rPr lang="ja-JP" altLang="en-US" dirty="0"/>
              <a:t>情報収集・</a:t>
            </a:r>
            <a:r>
              <a:rPr lang="en-US" altLang="ja-JP" dirty="0"/>
              <a:t>119</a:t>
            </a:r>
            <a:r>
              <a:rPr lang="ja-JP" altLang="en-US" dirty="0"/>
              <a:t>番ができる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2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緊急時の対応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37995"/>
              </p:ext>
            </p:extLst>
          </p:nvPr>
        </p:nvGraphicFramePr>
        <p:xfrm>
          <a:off x="107504" y="783915"/>
          <a:ext cx="9001000" cy="595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jpnsport.go.jp/anzen/Portals/0/anzen/kenko/siryou/character/image/A-04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9062" r="14115" b="10968"/>
          <a:stretch/>
        </p:blipFill>
        <p:spPr bwMode="auto">
          <a:xfrm>
            <a:off x="4930270" y="3045968"/>
            <a:ext cx="985824" cy="15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6" y="1628800"/>
            <a:ext cx="12976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89" y="4797152"/>
            <a:ext cx="962055" cy="15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kouro-k.com/sakai-e/images/t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8767"/>
            <a:ext cx="671965" cy="14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yaplog.jp/cv/rochirico/img/75/039_p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716788" cy="14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3265"/>
            <a:ext cx="1669275" cy="16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3563888" y="740167"/>
            <a:ext cx="2183268" cy="18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195735" y="5013176"/>
            <a:ext cx="2081801" cy="17281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960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35496" y="3941440"/>
            <a:ext cx="2376264" cy="2088232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115666"/>
          </a:xfrm>
        </p:spPr>
        <p:txBody>
          <a:bodyPr>
            <a:normAutofit/>
          </a:bodyPr>
          <a:lstStyle/>
          <a:p>
            <a:r>
              <a:rPr lang="en-US" altLang="ja-JP" sz="6600" dirty="0">
                <a:latin typeface="+mj-ea"/>
              </a:rPr>
              <a:t>119</a:t>
            </a:r>
            <a:r>
              <a:rPr lang="ja-JP" altLang="en-US" sz="6600" dirty="0">
                <a:latin typeface="+mj-ea"/>
              </a:rPr>
              <a:t>番</a:t>
            </a:r>
            <a:br>
              <a:rPr lang="en-US" altLang="ja-JP" sz="6600" dirty="0">
                <a:latin typeface="+mj-ea"/>
              </a:rPr>
            </a:br>
            <a:r>
              <a:rPr lang="ja-JP" altLang="en-US" sz="6600" dirty="0">
                <a:latin typeface="+mj-ea"/>
              </a:rPr>
              <a:t>病院搬送までの流れ</a:t>
            </a:r>
            <a:endParaRPr kumimoji="1" lang="ja-JP" altLang="en-US" sz="6600" dirty="0">
              <a:latin typeface="+mj-ea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263391" y="4187964"/>
            <a:ext cx="1932345" cy="154529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心停止の予防</a:t>
            </a:r>
          </a:p>
        </p:txBody>
      </p:sp>
      <p:sp>
        <p:nvSpPr>
          <p:cNvPr id="9" name="円/楕円 8"/>
          <p:cNvSpPr/>
          <p:nvPr/>
        </p:nvSpPr>
        <p:spPr>
          <a:xfrm>
            <a:off x="2195736" y="3933056"/>
            <a:ext cx="2376264" cy="2088232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2423631" y="4179580"/>
            <a:ext cx="1932345" cy="154529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心停止の早期認識</a:t>
            </a:r>
            <a:r>
              <a:rPr kumimoji="1"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番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4427984" y="3933056"/>
            <a:ext cx="2376264" cy="2088232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4655879" y="4179580"/>
            <a:ext cx="1932345" cy="154529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CPR</a:t>
            </a:r>
          </a:p>
          <a:p>
            <a:pPr algn="ctr"/>
            <a:r>
              <a:rPr kumimoji="1"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AED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660232" y="3933056"/>
            <a:ext cx="2376264" cy="2088232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6888127" y="4179580"/>
            <a:ext cx="1932345" cy="154529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ACLS</a:t>
            </a:r>
          </a:p>
          <a:p>
            <a:pPr algn="ctr"/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集中</a:t>
            </a:r>
            <a:endParaRPr kumimoji="1"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治療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724376" y="2967335"/>
            <a:ext cx="3695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救命の連鎖</a:t>
            </a:r>
          </a:p>
        </p:txBody>
      </p:sp>
    </p:spTree>
    <p:extLst>
      <p:ext uri="{BB962C8B-B14F-4D97-AF65-F5344CB8AC3E}">
        <p14:creationId xmlns:p14="http://schemas.microsoft.com/office/powerpoint/2010/main" val="2135444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１１９をした時に聞かれること</a:t>
            </a:r>
          </a:p>
        </p:txBody>
      </p:sp>
      <p:pic>
        <p:nvPicPr>
          <p:cNvPr id="18437" name="Picture 5" descr="http://www.city.yokkaichi.mie.jp/syoubou/kids_room/image/work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049277" cy="19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://www.mhlw.go.jp/topics/bukyoku/kenkou/seikatu/nousottyu/images/tr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" y="4365104"/>
            <a:ext cx="2681592" cy="8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四角形吹き出し 2"/>
          <p:cNvSpPr/>
          <p:nvPr/>
        </p:nvSpPr>
        <p:spPr>
          <a:xfrm>
            <a:off x="302616" y="1261318"/>
            <a:ext cx="2469184" cy="687797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火事ですか？？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169056" y="5661248"/>
            <a:ext cx="2736304" cy="720080"/>
          </a:xfrm>
          <a:prstGeom prst="wedgeRectCallout">
            <a:avLst>
              <a:gd name="adj1" fmla="val -21178"/>
              <a:gd name="adj2" fmla="val -736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救急ですか？？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760970" y="3429000"/>
            <a:ext cx="874926" cy="1152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07904" y="2247104"/>
            <a:ext cx="1656184" cy="3414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何区（市）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何町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何丁目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何番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何号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ですか？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51920" y="2060848"/>
            <a:ext cx="128239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住所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44208" y="2060848"/>
            <a:ext cx="223224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何が燃えていますか。</a:t>
            </a:r>
          </a:p>
        </p:txBody>
      </p:sp>
      <p:sp>
        <p:nvSpPr>
          <p:cNvPr id="13" name="右矢印 12"/>
          <p:cNvSpPr/>
          <p:nvPr/>
        </p:nvSpPr>
        <p:spPr>
          <a:xfrm>
            <a:off x="5508104" y="1859771"/>
            <a:ext cx="874926" cy="11521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5508104" y="4437112"/>
            <a:ext cx="874926" cy="11521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44208" y="3989963"/>
            <a:ext cx="23042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どうしましたか？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444208" y="4451628"/>
            <a:ext cx="230425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よろしければあなたのお名前と電話番号を教えて下さい。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560933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7" y="852804"/>
            <a:ext cx="7643833" cy="785795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119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番から病院到着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入院まで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74786" y="3073400"/>
            <a:ext cx="5329239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9.8</a:t>
            </a:r>
            <a:r>
              <a:rPr lang="ja-JP" altLang="en-US" sz="3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36" name="AutoShape 4"/>
          <p:cNvSpPr>
            <a:spLocks/>
          </p:cNvSpPr>
          <p:nvPr/>
        </p:nvSpPr>
        <p:spPr bwMode="auto">
          <a:xfrm rot="16200000">
            <a:off x="4571206" y="2209007"/>
            <a:ext cx="504825" cy="3960812"/>
          </a:xfrm>
          <a:prstGeom prst="leftBrace">
            <a:avLst>
              <a:gd name="adj1" fmla="val 6538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3635375" y="4441825"/>
            <a:ext cx="26241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134" tIns="49566" rIns="99134" bIns="49566">
            <a:spAutoFit/>
          </a:bodyPr>
          <a:lstStyle/>
          <a:p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出場～現場到着</a:t>
            </a:r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2124075" y="3073400"/>
            <a:ext cx="720725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000" b="1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39" name="AutoShape 7"/>
          <p:cNvSpPr>
            <a:spLocks/>
          </p:cNvSpPr>
          <p:nvPr/>
        </p:nvSpPr>
        <p:spPr bwMode="auto">
          <a:xfrm rot="16200000">
            <a:off x="2232025" y="3829050"/>
            <a:ext cx="504825" cy="720725"/>
          </a:xfrm>
          <a:prstGeom prst="leftBrace">
            <a:avLst>
              <a:gd name="adj1" fmla="val 1189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2234733" y="4513263"/>
            <a:ext cx="492592" cy="10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出場準備</a:t>
            </a:r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1476375" y="3073400"/>
            <a:ext cx="647700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42" name="AutoShape 10"/>
          <p:cNvSpPr>
            <a:spLocks/>
          </p:cNvSpPr>
          <p:nvPr/>
        </p:nvSpPr>
        <p:spPr bwMode="auto">
          <a:xfrm rot="16200000">
            <a:off x="1547812" y="3865563"/>
            <a:ext cx="506413" cy="649288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1514008" y="4513263"/>
            <a:ext cx="492592" cy="20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現場と状況の聴取</a:t>
            </a:r>
          </a:p>
        </p:txBody>
      </p:sp>
      <p:sp>
        <p:nvSpPr>
          <p:cNvPr id="428044" name="Rectangle 12"/>
          <p:cNvSpPr>
            <a:spLocks noChangeArrowheads="1"/>
          </p:cNvSpPr>
          <p:nvPr/>
        </p:nvSpPr>
        <p:spPr bwMode="auto">
          <a:xfrm>
            <a:off x="259597" y="3073400"/>
            <a:ext cx="1215191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3-4</a:t>
            </a: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45" name="AutoShape 13"/>
          <p:cNvSpPr>
            <a:spLocks/>
          </p:cNvSpPr>
          <p:nvPr/>
        </p:nvSpPr>
        <p:spPr bwMode="auto">
          <a:xfrm rot="16200000">
            <a:off x="621493" y="3588530"/>
            <a:ext cx="506413" cy="1203351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620896" y="4524484"/>
            <a:ext cx="492592" cy="20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発見から通報まで</a:t>
            </a:r>
          </a:p>
        </p:txBody>
      </p:sp>
      <p:sp>
        <p:nvSpPr>
          <p:cNvPr id="428047" name="Rectangle 15"/>
          <p:cNvSpPr>
            <a:spLocks noChangeArrowheads="1"/>
          </p:cNvSpPr>
          <p:nvPr/>
        </p:nvSpPr>
        <p:spPr bwMode="auto">
          <a:xfrm>
            <a:off x="6804024" y="3073400"/>
            <a:ext cx="792311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数分</a:t>
            </a:r>
          </a:p>
        </p:txBody>
      </p:sp>
      <p:sp>
        <p:nvSpPr>
          <p:cNvPr id="428048" name="AutoShape 16"/>
          <p:cNvSpPr>
            <a:spLocks/>
          </p:cNvSpPr>
          <p:nvPr/>
        </p:nvSpPr>
        <p:spPr bwMode="auto">
          <a:xfrm rot="16200000">
            <a:off x="6946973" y="3794051"/>
            <a:ext cx="506413" cy="792311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959728" y="4513263"/>
            <a:ext cx="492592" cy="20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到着から患者接触</a:t>
            </a:r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2124075" y="2497138"/>
            <a:ext cx="0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9134" tIns="49566" rIns="99134" bIns="49566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1883896" y="1704975"/>
            <a:ext cx="492592" cy="8310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　令</a:t>
            </a:r>
          </a:p>
        </p:txBody>
      </p:sp>
      <p:sp>
        <p:nvSpPr>
          <p:cNvPr id="428056" name="Line 24"/>
          <p:cNvSpPr>
            <a:spLocks noChangeShapeType="1"/>
          </p:cNvSpPr>
          <p:nvPr/>
        </p:nvSpPr>
        <p:spPr bwMode="auto">
          <a:xfrm>
            <a:off x="1547813" y="2497138"/>
            <a:ext cx="0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9134" tIns="49566" rIns="99134" bIns="49566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1307633" y="1704975"/>
            <a:ext cx="492592" cy="8310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　報</a:t>
            </a:r>
          </a:p>
        </p:txBody>
      </p:sp>
      <p:sp>
        <p:nvSpPr>
          <p:cNvPr id="428058" name="Line 26"/>
          <p:cNvSpPr>
            <a:spLocks noChangeShapeType="1"/>
          </p:cNvSpPr>
          <p:nvPr/>
        </p:nvSpPr>
        <p:spPr bwMode="auto">
          <a:xfrm>
            <a:off x="273024" y="2513919"/>
            <a:ext cx="0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9134" tIns="49566" rIns="99134" bIns="49566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59" name="Text Box 27"/>
          <p:cNvSpPr txBox="1">
            <a:spLocks noChangeArrowheads="1"/>
          </p:cNvSpPr>
          <p:nvPr/>
        </p:nvSpPr>
        <p:spPr bwMode="auto">
          <a:xfrm>
            <a:off x="26728" y="1680929"/>
            <a:ext cx="492592" cy="8310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倒れた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982" y="1694843"/>
            <a:ext cx="1962655" cy="13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596334" y="3073400"/>
            <a:ext cx="1440161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？？？</a:t>
            </a:r>
          </a:p>
        </p:txBody>
      </p:sp>
      <p:sp>
        <p:nvSpPr>
          <p:cNvPr id="27" name="AutoShape 16"/>
          <p:cNvSpPr>
            <a:spLocks/>
          </p:cNvSpPr>
          <p:nvPr/>
        </p:nvSpPr>
        <p:spPr bwMode="auto">
          <a:xfrm rot="16200000">
            <a:off x="8063209" y="3466181"/>
            <a:ext cx="506413" cy="1440162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8086015" y="4509319"/>
            <a:ext cx="446425" cy="215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処置・病院選定・出発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CCB2BD8-AF52-4D24-BD7D-A5C4B2326EDD}"/>
              </a:ext>
            </a:extLst>
          </p:cNvPr>
          <p:cNvSpPr txBox="1">
            <a:spLocks/>
          </p:cNvSpPr>
          <p:nvPr/>
        </p:nvSpPr>
        <p:spPr>
          <a:xfrm>
            <a:off x="575324" y="94790"/>
            <a:ext cx="7886700" cy="765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救急隊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救急救命士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002C95-C035-C72C-3C52-D6B350C17CDC}"/>
              </a:ext>
            </a:extLst>
          </p:cNvPr>
          <p:cNvSpPr txBox="1"/>
          <p:nvPr/>
        </p:nvSpPr>
        <p:spPr>
          <a:xfrm>
            <a:off x="2092836" y="6334780"/>
            <a:ext cx="553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＊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現場到着平均時間</a:t>
            </a:r>
            <a:r>
              <a:rPr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通報を受けてから現場に着くまで</a:t>
            </a:r>
            <a:endParaRPr lang="ja-JP" altLang="en-US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6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/>
      <p:bldP spid="428037" grpId="0"/>
      <p:bldP spid="428038" grpId="0" animBg="1"/>
      <p:bldP spid="428039" grpId="0" animBg="1"/>
      <p:bldP spid="428040" grpId="0"/>
      <p:bldP spid="428041" grpId="0" animBg="1"/>
      <p:bldP spid="428042" grpId="0" animBg="1"/>
      <p:bldP spid="428043" grpId="0"/>
      <p:bldP spid="428044" grpId="0" animBg="1"/>
      <p:bldP spid="428045" grpId="0" animBg="1"/>
      <p:bldP spid="428046" grpId="0"/>
      <p:bldP spid="428047" grpId="0" animBg="1"/>
      <p:bldP spid="428048" grpId="0" animBg="1"/>
      <p:bldP spid="428049" grpId="0"/>
      <p:bldP spid="428055" grpId="0" animBg="1"/>
      <p:bldP spid="428057" grpId="0" animBg="1"/>
      <p:bldP spid="428059" grpId="0" animBg="1"/>
      <p:bldP spid="26" grpId="0" animBg="1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緊急時の対応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107504" y="783915"/>
          <a:ext cx="9001000" cy="595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jpnsport.go.jp/anzen/Portals/0/anzen/kenko/siryou/character/image/A-04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9062" r="14115" b="10968"/>
          <a:stretch/>
        </p:blipFill>
        <p:spPr bwMode="auto">
          <a:xfrm>
            <a:off x="4930270" y="3045968"/>
            <a:ext cx="985824" cy="15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6" y="1628800"/>
            <a:ext cx="12976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89" y="4797152"/>
            <a:ext cx="962055" cy="15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kouro-k.com/sakai-e/images/t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8767"/>
            <a:ext cx="671965" cy="14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yaplog.jp/cv/rochirico/img/75/039_p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716788" cy="14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3265"/>
            <a:ext cx="1669275" cy="16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3759130" y="3157770"/>
            <a:ext cx="1800200" cy="15624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81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【119</a:t>
            </a:r>
            <a:r>
              <a:rPr lang="ja-JP" altLang="en-US" dirty="0">
                <a:latin typeface="+mn-ea"/>
              </a:rPr>
              <a:t>番で聞かれる内容</a:t>
            </a:r>
            <a:r>
              <a:rPr lang="en-US" altLang="ja-JP" dirty="0">
                <a:latin typeface="+mn-ea"/>
              </a:rPr>
              <a:t>】</a:t>
            </a: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□住所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□状況（意識・呼吸の有無、年齢、性別など）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□通報者の情報（氏名、連絡先）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救急隊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病院が知りたい主な情報</a:t>
            </a:r>
            <a:r>
              <a:rPr lang="en-US" altLang="ja-JP" dirty="0">
                <a:latin typeface="+mn-ea"/>
              </a:rPr>
              <a:t>】</a:t>
            </a:r>
          </a:p>
          <a:p>
            <a:pPr marL="457200" lvl="1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□発生状況・時間経過</a:t>
            </a:r>
            <a:endParaRPr lang="en-US" altLang="ja-JP" b="1" dirty="0">
              <a:solidFill>
                <a:srgbClr val="FF0000"/>
              </a:solidFill>
              <a:latin typeface="+mn-ea"/>
            </a:endParaRPr>
          </a:p>
          <a:p>
            <a:pPr marL="457200" lvl="1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（何時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どこで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何をしていて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どうなった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行った処置）</a:t>
            </a:r>
            <a:endParaRPr lang="en-US" altLang="ja-JP" b="1" dirty="0">
              <a:solidFill>
                <a:srgbClr val="FF0000"/>
              </a:solidFill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□既往歴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アレルギー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□内服薬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かかりつけの病院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□家族への連絡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□名前、生年月日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□身長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体重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□その他（症状・状況による）</a:t>
            </a:r>
            <a:endParaRPr lang="en-US" altLang="ja-JP" dirty="0">
              <a:latin typeface="+mn-ea"/>
            </a:endParaRPr>
          </a:p>
          <a:p>
            <a:pPr lvl="1"/>
            <a:endParaRPr lang="ja-JP" altLang="en-US" dirty="0">
              <a:latin typeface="+mn-ea"/>
            </a:endParaRPr>
          </a:p>
          <a:p>
            <a:endParaRPr kumimoji="1" lang="ja-JP" altLang="en-US" dirty="0">
              <a:latin typeface="+mn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234280"/>
            <a:ext cx="8229600" cy="1143000"/>
          </a:xfrm>
        </p:spPr>
        <p:txBody>
          <a:bodyPr/>
          <a:lstStyle/>
          <a:p>
            <a:r>
              <a:rPr kumimoji="1" lang="ja-JP" altLang="en-US" dirty="0">
                <a:latin typeface="+mj-ea"/>
              </a:rPr>
              <a:t>情報収集</a:t>
            </a:r>
          </a:p>
        </p:txBody>
      </p:sp>
    </p:spTree>
    <p:extLst>
      <p:ext uri="{BB962C8B-B14F-4D97-AF65-F5344CB8AC3E}">
        <p14:creationId xmlns:p14="http://schemas.microsoft.com/office/powerpoint/2010/main" val="5505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30223"/>
              </p:ext>
            </p:extLst>
          </p:nvPr>
        </p:nvGraphicFramePr>
        <p:xfrm>
          <a:off x="755576" y="116632"/>
          <a:ext cx="7704856" cy="645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フリガナ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氏名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性別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1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保護者の連絡先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206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保護者との連絡：連絡済（　　時　　分）・連絡とれず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1625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発生状況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　　時　　分頃）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76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既往歴</a:t>
                      </a:r>
                      <a:r>
                        <a:rPr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/</a:t>
                      </a:r>
                      <a:r>
                        <a:rPr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アレルギー</a:t>
                      </a:r>
                      <a:r>
                        <a:rPr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2088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内服薬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/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かかりつけの病院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55576" y="4340537"/>
            <a:ext cx="1397802" cy="217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36096" y="4641598"/>
            <a:ext cx="851390" cy="217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930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0653"/>
            <a:ext cx="8229600" cy="40450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救急隊が到着しました。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8210" flipH="1">
            <a:off x="-2599464" y="4957672"/>
            <a:ext cx="2688544" cy="181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83568" y="1484784"/>
            <a:ext cx="792088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P創英角ｺﾞｼｯｸUB" pitchFamily="50" charset="-128"/>
                <a:ea typeface="HGP創英角ｺﾞｼｯｸUB" pitchFamily="50" charset="-128"/>
              </a:rPr>
              <a:t>どこに行けばいいの？</a:t>
            </a:r>
            <a:endParaRPr lang="en-US" altLang="ja-JP" sz="4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4800" dirty="0">
                <a:latin typeface="HGP創英角ｺﾞｼｯｸUB" pitchFamily="50" charset="-128"/>
                <a:ea typeface="HGP創英角ｺﾞｼｯｸUB" pitchFamily="50" charset="-128"/>
              </a:rPr>
              <a:t>どこまで入っていいの？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475656" y="5376118"/>
            <a:ext cx="640871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案内・誘導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傷病者接触までの時間短縮！！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1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5 0.10718 L 0.62135 -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81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緊急時の対応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792880"/>
              </p:ext>
            </p:extLst>
          </p:nvPr>
        </p:nvGraphicFramePr>
        <p:xfrm>
          <a:off x="107504" y="783915"/>
          <a:ext cx="9001000" cy="595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jpnsport.go.jp/anzen/Portals/0/anzen/kenko/siryou/character/image/A-04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9062" r="14115" b="10968"/>
          <a:stretch/>
        </p:blipFill>
        <p:spPr bwMode="auto">
          <a:xfrm>
            <a:off x="4930270" y="3045968"/>
            <a:ext cx="985824" cy="15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6" y="1628800"/>
            <a:ext cx="12976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89" y="4797152"/>
            <a:ext cx="962055" cy="15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kouro-k.com/sakai-e/images/t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8767"/>
            <a:ext cx="671965" cy="14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yaplog.jp/cv/rochirico/img/75/039_p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716788" cy="14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3265"/>
            <a:ext cx="1669275" cy="16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4932040" y="5013176"/>
            <a:ext cx="2183268" cy="18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350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ja-JP" altLang="en-US" dirty="0"/>
              <a:t>四肢</a:t>
            </a:r>
            <a:r>
              <a:rPr kumimoji="1" lang="ja-JP" altLang="en-US" dirty="0"/>
              <a:t>の観察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55976" y="1124744"/>
            <a:ext cx="4752528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/>
              <a:t>四肢を見渡し、大きな損傷の有無を確認する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四肢を触り動揺・痛み・ポキポキ音の有無を確認する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足先・手を触っていることがわかるか？動かせるか確認する</a:t>
            </a:r>
            <a:endParaRPr lang="en-US" altLang="ja-JP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355976" y="3919696"/>
            <a:ext cx="475252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/>
              <a:t>□見る</a:t>
            </a:r>
            <a:endParaRPr lang="en-US" altLang="ja-JP" sz="2400" b="1" dirty="0"/>
          </a:p>
          <a:p>
            <a:r>
              <a:rPr lang="ja-JP" altLang="en-US" sz="2400" b="1" dirty="0"/>
              <a:t>大きな損傷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変形・腫脹・キズ）</a:t>
            </a:r>
            <a:endParaRPr lang="en-US" altLang="ja-JP" sz="2400" b="1" dirty="0"/>
          </a:p>
          <a:p>
            <a:r>
              <a:rPr lang="ja-JP" altLang="en-US" sz="2400" b="1" dirty="0"/>
              <a:t>□触る</a:t>
            </a:r>
            <a:endParaRPr lang="en-US" altLang="ja-JP" sz="2400" b="1" dirty="0"/>
          </a:p>
          <a:p>
            <a:r>
              <a:rPr lang="ja-JP" altLang="en-US" sz="2400" b="1" dirty="0"/>
              <a:t>動揺・痛み・ポキポキ音</a:t>
            </a:r>
            <a:endParaRPr lang="en-US" altLang="ja-JP" sz="2400" b="1" dirty="0"/>
          </a:p>
          <a:p>
            <a:r>
              <a:rPr lang="ja-JP" altLang="en-US" sz="2400" b="1" dirty="0"/>
              <a:t>□麻痺</a:t>
            </a:r>
            <a:endParaRPr lang="en-US" altLang="ja-JP" sz="2400" b="1" dirty="0"/>
          </a:p>
          <a:p>
            <a:r>
              <a:rPr lang="ja-JP" altLang="en-US" sz="2400" b="1" dirty="0"/>
              <a:t>触っているのがわからない</a:t>
            </a:r>
            <a:endParaRPr lang="en-US" altLang="ja-JP" sz="2400" b="1" dirty="0"/>
          </a:p>
          <a:p>
            <a:r>
              <a:rPr lang="ja-JP" altLang="en-US" sz="2400" b="1" dirty="0"/>
              <a:t>動かせない</a:t>
            </a:r>
            <a:endParaRPr lang="en-US" altLang="ja-JP" sz="2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5859582" y="3471391"/>
            <a:ext cx="18133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観察ポイント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024353" y="62068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観察方法</a:t>
            </a:r>
          </a:p>
        </p:txBody>
      </p:sp>
      <p:pic>
        <p:nvPicPr>
          <p:cNvPr id="11266" name="Picture 2" descr="F:\ＣＣＭ\2014-05-20\DSC0687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49" t="26774" r="17805" b="18212"/>
          <a:stretch/>
        </p:blipFill>
        <p:spPr bwMode="auto">
          <a:xfrm rot="5400000">
            <a:off x="-41990" y="4730623"/>
            <a:ext cx="2016224" cy="1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ＣＣＭ\2014-05-20\DSC068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7054" r="8974" b="18690"/>
          <a:stretch/>
        </p:blipFill>
        <p:spPr bwMode="auto">
          <a:xfrm rot="5400000">
            <a:off x="2108738" y="4425688"/>
            <a:ext cx="2000514" cy="23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07504" y="3990255"/>
            <a:ext cx="4176464" cy="590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麻痺の確認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（触っているのがわかるか</a:t>
            </a:r>
            <a:r>
              <a:rPr kumimoji="1" lang="en-US" altLang="ja-JP" dirty="0"/>
              <a:t>?</a:t>
            </a:r>
            <a:r>
              <a:rPr kumimoji="1" lang="ja-JP" altLang="en-US" dirty="0"/>
              <a:t>動かせるか</a:t>
            </a:r>
            <a:r>
              <a:rPr kumimoji="1" lang="en-US" altLang="ja-JP" dirty="0"/>
              <a:t>?</a:t>
            </a:r>
            <a:r>
              <a:rPr kumimoji="1" lang="ja-JP" altLang="en-US" dirty="0"/>
              <a:t>）</a:t>
            </a:r>
          </a:p>
        </p:txBody>
      </p:sp>
      <p:pic>
        <p:nvPicPr>
          <p:cNvPr id="11268" name="Picture 4" descr="F:\ＣＣＭ\2014-05-20\DSC068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44" y="1086346"/>
            <a:ext cx="3603592" cy="27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073324" y="908720"/>
            <a:ext cx="21305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大腿部の確認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073A-E05B-4E8B-8CDB-670E1DB8079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90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頭部を打っている場合</a:t>
            </a:r>
            <a:br>
              <a:rPr lang="en-US" altLang="ja-JP" dirty="0"/>
            </a:br>
            <a:r>
              <a:rPr lang="ja-JP" altLang="en-US" dirty="0"/>
              <a:t>頭部の保持（首の安静）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182164" cy="21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02067"/>
            <a:ext cx="9036496" cy="10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1366"/>
            <a:ext cx="8424936" cy="10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BC57FF-0F92-63E9-F2DF-25ECC4FABC4C}"/>
              </a:ext>
            </a:extLst>
          </p:cNvPr>
          <p:cNvSpPr txBox="1"/>
          <p:nvPr/>
        </p:nvSpPr>
        <p:spPr>
          <a:xfrm>
            <a:off x="176340" y="598555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https://qqzaidan.jp/wp-content/uploads/doc-shishin/shishin2020_shimin_hp.pdf</a:t>
            </a:r>
          </a:p>
        </p:txBody>
      </p:sp>
    </p:spTree>
    <p:extLst>
      <p:ext uri="{BB962C8B-B14F-4D97-AF65-F5344CB8AC3E}">
        <p14:creationId xmlns:p14="http://schemas.microsoft.com/office/powerpoint/2010/main" val="3649490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3600400" cy="1143000"/>
          </a:xfrm>
        </p:spPr>
        <p:txBody>
          <a:bodyPr/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記録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58651"/>
              </p:ext>
            </p:extLst>
          </p:nvPr>
        </p:nvGraphicFramePr>
        <p:xfrm>
          <a:off x="35497" y="572125"/>
          <a:ext cx="4320480" cy="616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9243">
                <a:tc>
                  <a:txBody>
                    <a:bodyPr/>
                    <a:lstStyle/>
                    <a:p>
                      <a:endParaRPr kumimoji="1" lang="ja-JP" altLang="en-US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kumimoji="1" lang="ja-JP" altLang="en-US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22236"/>
              </p:ext>
            </p:extLst>
          </p:nvPr>
        </p:nvGraphicFramePr>
        <p:xfrm>
          <a:off x="35497" y="889458"/>
          <a:ext cx="2160239" cy="18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6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フリガナ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氏名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5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性別</a:t>
                      </a:r>
                      <a:endParaRPr kumimoji="1" lang="en-US" altLang="ja-JP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年齢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住所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保護者の</a:t>
                      </a:r>
                      <a:endParaRPr kumimoji="1" lang="en-US" altLang="ja-JP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連絡先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93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保護者との連絡：連絡済（　　時　　分）・連絡とれず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07506" y="612973"/>
            <a:ext cx="1969630" cy="27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○○学校</a:t>
            </a:r>
            <a:endParaRPr kumimoji="1"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7744" y="612973"/>
            <a:ext cx="1969630" cy="27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平成　　　年　　月　　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-36512" y="2756361"/>
            <a:ext cx="1584176" cy="217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発生状況</a:t>
            </a:r>
            <a:r>
              <a:rPr lang="en-US" altLang="ja-JP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</a:t>
            </a:r>
            <a:r>
              <a:rPr kumimoji="1" lang="ja-JP" altLang="en-US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時　　分頃）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267745" y="2635198"/>
            <a:ext cx="851390" cy="217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既往歴</a:t>
            </a:r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ja-JP" altLang="en-US" sz="100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Picture 2" descr="G:\DCIM\101MSDCF\DSC03382.JPG"/>
          <p:cNvPicPr>
            <a:picLocks noChangeAspect="1" noChangeArrowheads="1"/>
          </p:cNvPicPr>
          <p:nvPr/>
        </p:nvPicPr>
        <p:blipFill rotWithShape="1">
          <a:blip r:embed="rId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87153" y="702303"/>
            <a:ext cx="1526174" cy="18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267745" y="3139254"/>
            <a:ext cx="851389" cy="217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内服薬</a:t>
            </a:r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ja-JP" altLang="en-US" sz="100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39389"/>
              </p:ext>
            </p:extLst>
          </p:nvPr>
        </p:nvGraphicFramePr>
        <p:xfrm>
          <a:off x="35496" y="3620456"/>
          <a:ext cx="4320480" cy="3120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意識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呼吸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脈拍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血圧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SpO2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体温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応急処置</a:t>
                      </a:r>
                      <a:endParaRPr kumimoji="1" lang="en-US" altLang="ja-JP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備考</a:t>
                      </a:r>
                    </a:p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990208"/>
              </p:ext>
            </p:extLst>
          </p:nvPr>
        </p:nvGraphicFramePr>
        <p:xfrm>
          <a:off x="4644008" y="572125"/>
          <a:ext cx="4320480" cy="616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9243">
                <a:tc>
                  <a:txBody>
                    <a:bodyPr/>
                    <a:lstStyle/>
                    <a:p>
                      <a:endParaRPr kumimoji="1" lang="ja-JP" altLang="en-US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kumimoji="1" lang="ja-JP" altLang="en-US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60271"/>
              </p:ext>
            </p:extLst>
          </p:nvPr>
        </p:nvGraphicFramePr>
        <p:xfrm>
          <a:off x="4644008" y="889458"/>
          <a:ext cx="2232248" cy="18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6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フリガナ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すずき　はなこ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氏名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鈴木　花子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5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2006</a:t>
                      </a: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endParaRPr kumimoji="1" lang="en-US" altLang="ja-JP" sz="7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</a:t>
                      </a: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月</a:t>
                      </a:r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性別</a:t>
                      </a:r>
                      <a:endParaRPr kumimoji="1" lang="en-US" altLang="ja-JP" sz="7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dirty="0"/>
                        <a:t>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700" dirty="0"/>
                        <a:t>16</a:t>
                      </a:r>
                      <a:endParaRPr lang="ja-JP" alt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住所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保護者の</a:t>
                      </a:r>
                      <a:endParaRPr kumimoji="1" lang="en-US" altLang="ja-JP" sz="700" dirty="0">
                        <a:solidFill>
                          <a:sysClr val="windowText" lastClr="00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連絡先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93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保護者との連絡：連絡済（時分）・連絡とれず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716017" y="612973"/>
            <a:ext cx="1969630" cy="27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〇〇高等学校</a:t>
            </a:r>
            <a:endParaRPr kumimoji="1"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6255" y="612973"/>
            <a:ext cx="1969630" cy="27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21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571998" y="2756361"/>
            <a:ext cx="1512169" cy="2177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発生状況</a:t>
            </a:r>
            <a:r>
              <a:rPr kumimoji="1" lang="en-US" altLang="ja-JP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　</a:t>
            </a:r>
            <a:r>
              <a:rPr lang="en-US" altLang="ja-JP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lang="en-US" altLang="ja-JP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8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分頃）</a:t>
            </a:r>
            <a:endParaRPr kumimoji="1" lang="en-US" altLang="ja-JP" sz="80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876256" y="2635197"/>
            <a:ext cx="851390" cy="33890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既往歴</a:t>
            </a:r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</p:txBody>
      </p:sp>
      <p:pic>
        <p:nvPicPr>
          <p:cNvPr id="19" name="Picture 2" descr="G:\DCIM\101MSDCF\DSC03382.JPG"/>
          <p:cNvPicPr>
            <a:picLocks noChangeAspect="1" noChangeArrowheads="1"/>
          </p:cNvPicPr>
          <p:nvPr/>
        </p:nvPicPr>
        <p:blipFill rotWithShape="1">
          <a:blip r:embed="rId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195664" y="702303"/>
            <a:ext cx="1526174" cy="18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6876256" y="3139254"/>
            <a:ext cx="851389" cy="217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内服薬</a:t>
            </a:r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pPr algn="ctr"/>
            <a:endParaRPr lang="ja-JP" altLang="en-US" sz="100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07675"/>
              </p:ext>
            </p:extLst>
          </p:nvPr>
        </p:nvGraphicFramePr>
        <p:xfrm>
          <a:off x="4644006" y="3645025"/>
          <a:ext cx="4320481" cy="3096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7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10:15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10:20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10:22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10:25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意識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呼びかけ反応なし</a:t>
                      </a:r>
                      <a:endParaRPr kumimoji="1" lang="en-US" altLang="ja-JP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呼びかけ反応なし</a:t>
                      </a:r>
                      <a:endParaRPr kumimoji="1" lang="en-US" altLang="ja-JP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呼吸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18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12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脈拍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100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120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血圧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100/60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150/100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SpO2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99%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95</a:t>
                      </a:r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体温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応急処置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頭部保持</a:t>
                      </a:r>
                      <a:endParaRPr kumimoji="1" lang="en-US" altLang="ja-JP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ﾎﾟｯﾌﾟ体" pitchFamily="50" charset="-128"/>
                          <a:ea typeface="HGP創英角ﾎﾟｯﾌﾟ体" pitchFamily="50" charset="-128"/>
                          <a:cs typeface="+mn-cs"/>
                        </a:rPr>
                        <a:t>頭部保持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797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rgbClr val="FF00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救急車要請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手足の動きあり</a:t>
                      </a:r>
                      <a:endParaRPr kumimoji="1" lang="en-US" altLang="ja-JP" sz="9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  <a:p>
                      <a:pPr algn="ctr"/>
                      <a:endParaRPr kumimoji="1" lang="ja-JP" altLang="en-US" sz="900" dirty="0">
                        <a:solidFill>
                          <a:srgbClr val="FF00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嘔吐した</a:t>
                      </a:r>
                    </a:p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救急隊到着</a:t>
                      </a:r>
                      <a:endParaRPr kumimoji="1" lang="en-US" altLang="ja-JP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引継ぎ</a:t>
                      </a:r>
                    </a:p>
                    <a:p>
                      <a:pPr algn="ctr"/>
                      <a:endParaRPr kumimoji="1" lang="ja-JP" altLang="en-US" sz="11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4697760" y="2974099"/>
            <a:ext cx="198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階段（</a:t>
            </a:r>
            <a:r>
              <a:rPr lang="en-US" altLang="ja-JP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段目）で足を滑らせて転倒し後頭部を強打した</a:t>
            </a:r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609042" y="1844824"/>
            <a:ext cx="504056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血腫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4" name="直線矢印コネクタ 23"/>
          <p:cNvCxnSpPr>
            <a:stCxn id="23" idx="0"/>
          </p:cNvCxnSpPr>
          <p:nvPr/>
        </p:nvCxnSpPr>
        <p:spPr>
          <a:xfrm flipV="1">
            <a:off x="7861070" y="1052736"/>
            <a:ext cx="52735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7209574" y="2834859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なし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213089" y="3251098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なし</a:t>
            </a: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5076056" y="-315416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見本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6084168" y="2528900"/>
            <a:ext cx="576064" cy="2520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82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頭部外傷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頭部保持（頚椎</a:t>
            </a:r>
            <a:r>
              <a:rPr kumimoji="1" lang="en-US" altLang="ja-JP" dirty="0"/>
              <a:t>/</a:t>
            </a:r>
            <a:r>
              <a:rPr kumimoji="1" lang="ja-JP" altLang="en-US" dirty="0"/>
              <a:t>頚髄損傷の可能性あり）</a:t>
            </a:r>
            <a:endParaRPr kumimoji="1" lang="en-US" altLang="ja-JP" dirty="0"/>
          </a:p>
          <a:p>
            <a:r>
              <a:rPr lang="ja-JP" altLang="en-US" dirty="0"/>
              <a:t>出血→圧迫止血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観察のポイント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□意識があるか？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□嘔気・嘔吐の有無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□出血の有無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□腫脹の有無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□瞳孔異常の有無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□四肢の麻痺の有無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（動かせるか？触っているのがわかるか？）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4891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ｼﾐｭﾚｰｼｮﾝ訓練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一般目標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緊急時の対応ができる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行動目標</a:t>
            </a:r>
            <a:r>
              <a:rPr lang="en-US" altLang="ja-JP" dirty="0"/>
              <a:t>】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□初期評価・全身観察ができる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□現場の状況を確認し記録・情報共有ができる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</a:t>
            </a:r>
            <a:r>
              <a:rPr lang="en-US" altLang="ja-JP" dirty="0"/>
              <a:t>119</a:t>
            </a:r>
            <a:r>
              <a:rPr lang="ja-JP" altLang="en-US" dirty="0"/>
              <a:t>番通報で情報を伝えることができる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1345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状況設定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ja-JP" altLang="en-US" dirty="0"/>
              <a:t>〇</a:t>
            </a:r>
            <a:r>
              <a:rPr lang="en-US" altLang="ja-JP" dirty="0"/>
              <a:t>-1</a:t>
            </a:r>
            <a:r>
              <a:rPr lang="ja-JP" altLang="en-US" dirty="0"/>
              <a:t>組　日体〇〇さん 〇歳</a:t>
            </a:r>
            <a:endParaRPr lang="en-US" altLang="ja-JP" dirty="0"/>
          </a:p>
          <a:p>
            <a:pPr lvl="1"/>
            <a:r>
              <a:rPr lang="ja-JP" altLang="en-US" dirty="0"/>
              <a:t>アレルギー、既往歴なし</a:t>
            </a:r>
            <a:endParaRPr lang="en-US" altLang="ja-JP" dirty="0"/>
          </a:p>
          <a:p>
            <a:pPr lvl="1"/>
            <a:r>
              <a:rPr lang="ja-JP" altLang="en-US" dirty="0"/>
              <a:t>保護者：</a:t>
            </a:r>
            <a:r>
              <a:rPr lang="en-US" altLang="ja-JP" dirty="0"/>
              <a:t>PTA</a:t>
            </a:r>
            <a:r>
              <a:rPr lang="ja-JP" altLang="en-US" dirty="0"/>
              <a:t>会長</a:t>
            </a:r>
            <a:endParaRPr lang="en-US" altLang="ja-JP" dirty="0"/>
          </a:p>
          <a:p>
            <a:r>
              <a:rPr lang="ja-JP" altLang="en-US" dirty="0"/>
              <a:t>階段から</a:t>
            </a:r>
            <a:r>
              <a:rPr lang="ja-JP" altLang="ja-JP" dirty="0"/>
              <a:t>落下</a:t>
            </a:r>
            <a:r>
              <a:rPr lang="ja-JP" altLang="en-US" dirty="0"/>
              <a:t>し頭を痛がっています。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300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Step1 </a:t>
            </a:r>
            <a:r>
              <a:rPr kumimoji="1" lang="ja-JP" altLang="en-US" dirty="0"/>
              <a:t>緊急度判断ができる</a:t>
            </a:r>
          </a:p>
        </p:txBody>
      </p:sp>
      <p:pic>
        <p:nvPicPr>
          <p:cNvPr id="1026" name="Picture 2" descr="http://child-care.ne.jp/wp/wp-content/uploads/2010/11/ziko_itaikao.jpg.pagespeed.ce.PQqoPSiB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8831"/>
            <a:ext cx="57150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2B1B6-CA9C-DBAE-8F35-612E2B95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852E2E-7020-A1D9-EAF7-65ABF0F20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8EFC62-2D26-A1EA-EC33-D8BA7273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80909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21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87213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役割分担　</a:t>
            </a:r>
            <a:r>
              <a:rPr lang="en-US" altLang="ja-JP" dirty="0"/>
              <a:t>6</a:t>
            </a:r>
            <a:r>
              <a:rPr lang="ja-JP" altLang="en-US" dirty="0"/>
              <a:t>人</a:t>
            </a:r>
            <a:r>
              <a:rPr lang="en-US" altLang="ja-JP" dirty="0"/>
              <a:t>1</a:t>
            </a:r>
            <a:r>
              <a:rPr lang="ja-JP" altLang="en-US" dirty="0"/>
              <a:t>組になってください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23528" y="860165"/>
          <a:ext cx="8640959" cy="5445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4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キャラクター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予想される役割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担当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最初に対応する教員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（リーダー）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緊急度判断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最初に対応する教員に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呼ばれたら行く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教員役１（リーダー補助）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情報収集</a:t>
                      </a:r>
                      <a:endParaRPr kumimoji="1"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保護者対応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最初に対応する教員に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呼ばれたら行く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教員役２（リーダー補助）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119</a:t>
                      </a:r>
                      <a:r>
                        <a:rPr lang="ja-JP" altLang="en-US" sz="2000" dirty="0"/>
                        <a:t>番かける</a:t>
                      </a:r>
                      <a:endParaRPr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記録</a:t>
                      </a:r>
                      <a:endParaRPr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他の子どもへの対応</a:t>
                      </a:r>
                      <a:endParaRPr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ja-JP" altLang="en-US" sz="2000" dirty="0"/>
                        <a:t>患者役</a:t>
                      </a:r>
                      <a:endParaRPr lang="en-US" altLang="ja-JP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患者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ja-JP" altLang="en-US" sz="2000" dirty="0"/>
                        <a:t>指令センター役</a:t>
                      </a:r>
                      <a:endParaRPr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lang="ja-JP" altLang="en-US" sz="2000" dirty="0"/>
                        <a:t>救急隊役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119</a:t>
                      </a:r>
                      <a:r>
                        <a:rPr lang="ja-JP" altLang="en-US" sz="2000" dirty="0"/>
                        <a:t>番受ける</a:t>
                      </a:r>
                      <a:endParaRPr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現場に到着し情報を聞く</a:t>
                      </a:r>
                      <a:endParaRPr lang="en-US" altLang="ja-JP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保護者役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保護者に連絡があったら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電話に出る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9CC06B-9A93-4433-9BC1-AF796E3EE972}"/>
              </a:ext>
            </a:extLst>
          </p:cNvPr>
          <p:cNvSpPr/>
          <p:nvPr/>
        </p:nvSpPr>
        <p:spPr>
          <a:xfrm>
            <a:off x="142041" y="6457890"/>
            <a:ext cx="89370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人の場合は、リーダー補助の先生を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名増やしてください。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人の場合は、救急隊役になってください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915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指令センター役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628650" y="1690689"/>
          <a:ext cx="8280112" cy="490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質問内容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相手が言ったことを記載してください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火事ですか？救急ですか？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住所を教えてください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あなたのお名前連絡先を教えてください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どうしましたか？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意識はありますか？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呼吸はしていますか？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393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救急隊役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628650" y="1690689"/>
          <a:ext cx="8280112" cy="490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質問内容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相手が言ったことを記載してください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どのような状況でしたか？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（何時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どこで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何をしていて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どうなった）（行った処置）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1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保護者役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628650" y="1690689"/>
          <a:ext cx="8280112" cy="490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質問内容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相手が言ったことを記載してください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うちの子どうなったのですか？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560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56C363-18ED-4A1F-AEE8-539BDDB7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振り返り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B2644C-CBF9-4CF9-AEBC-6912BB4C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次また同じ事例が起こるとしたら、何を改善したらよい対応ができますか？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準備物品は何か？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役割分担は？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119</a:t>
            </a:r>
            <a:r>
              <a:rPr lang="ja-JP" altLang="en-US" dirty="0"/>
              <a:t>番通報のタイミングと話す内容は？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保護者への連絡と話す内容は？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その他（状態悪化時の対応など）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214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373CE9-F85E-DB8E-08FE-44619B4E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0B6C89-70C0-5781-65C3-FEC94433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2D482C-3021-9FD7-8263-BD38C970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9651"/>
            <a:ext cx="6178698" cy="61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59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FA0AB-CAB3-A908-1E10-FCDE681A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A7E7B0-342E-A47C-A6BA-F2B130454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DC0926-37A4-45A0-F06D-C91A278F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363"/>
            <a:ext cx="4639322" cy="66112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305A12-EEE4-E67E-A408-19B03F73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568913"/>
            <a:ext cx="3859786" cy="41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8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0124B-6B2A-9D5D-421B-4116CA45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66C0D-FDB8-DD5A-B5FA-E5D16AA6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56C5B5-7895-1FA2-5DD9-897E802B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0" y="254009"/>
            <a:ext cx="4146820" cy="6048671"/>
          </a:xfrm>
          <a:prstGeom prst="rect">
            <a:avLst/>
          </a:prstGeom>
        </p:spPr>
      </p:pic>
      <p:pic>
        <p:nvPicPr>
          <p:cNvPr id="1026" name="Picture 2" descr="商品詳細ページ | メディカルブックセンター">
            <a:extLst>
              <a:ext uri="{FF2B5EF4-FFF2-40B4-BE49-F238E27FC236}">
                <a16:creationId xmlns:a16="http://schemas.microsoft.com/office/drawing/2014/main" id="{2E196A79-C953-B74C-9BA8-26B4C7EF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57" y="404664"/>
            <a:ext cx="4134831" cy="58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B89B90-91CD-DC3A-2529-11302FBB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1941503" cy="27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10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0" y="71273"/>
            <a:ext cx="4539064" cy="1143000"/>
          </a:xfrm>
        </p:spPr>
        <p:txBody>
          <a:bodyPr>
            <a:noAutofit/>
          </a:bodyPr>
          <a:lstStyle/>
          <a:p>
            <a:r>
              <a:rPr lang="ja-JP" altLang="en-US" sz="2000" dirty="0">
                <a:latin typeface="+mn-ea"/>
                <a:ea typeface="+mn-ea"/>
              </a:rPr>
              <a:t>学校における緊急・災害時の対応</a:t>
            </a:r>
            <a:br>
              <a:rPr lang="en-US" altLang="ja-JP" sz="2000" dirty="0">
                <a:latin typeface="+mn-ea"/>
                <a:ea typeface="+mn-ea"/>
              </a:rPr>
            </a:br>
            <a:r>
              <a:rPr lang="en-US" altLang="ja-JP" sz="2000" dirty="0">
                <a:latin typeface="+mn-ea"/>
                <a:ea typeface="+mn-ea"/>
              </a:rPr>
              <a:t>http://emergencyfirstaidinschool.com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50" y="2573398"/>
            <a:ext cx="4522677" cy="40057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129078-B721-6FC0-C241-EA9E89D4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57" y="1154954"/>
            <a:ext cx="1371807" cy="137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86E3538-D07A-4F6D-1968-13C884C0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" y="2565185"/>
            <a:ext cx="4569940" cy="426305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656F81C-CC79-ED76-C80F-B38315B40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88640"/>
            <a:ext cx="4210173" cy="8640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CC3C818-3D9E-19D2-B2AA-48154536C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1116531"/>
            <a:ext cx="1448654" cy="144865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874847-71EF-4BEB-6141-60FABD033AB3}"/>
              </a:ext>
            </a:extLst>
          </p:cNvPr>
          <p:cNvSpPr txBox="1"/>
          <p:nvPr/>
        </p:nvSpPr>
        <p:spPr>
          <a:xfrm>
            <a:off x="107504" y="151344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誰でも受講できる</a:t>
            </a:r>
            <a:r>
              <a:rPr lang="ja-JP" altLang="en-US" dirty="0"/>
              <a:t>講習会</a:t>
            </a:r>
            <a:endParaRPr lang="en-US" altLang="ja-JP" dirty="0"/>
          </a:p>
          <a:p>
            <a:pPr algn="ctr"/>
            <a:r>
              <a:rPr kumimoji="1" lang="ja-JP" altLang="en-US" dirty="0"/>
              <a:t>最新の情報はこちら</a:t>
            </a:r>
            <a:endParaRPr kumimoji="1"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EEF7FD-E66D-A7E9-6593-CC82225C7FFB}"/>
              </a:ext>
            </a:extLst>
          </p:cNvPr>
          <p:cNvSpPr txBox="1"/>
          <p:nvPr/>
        </p:nvSpPr>
        <p:spPr>
          <a:xfrm>
            <a:off x="4635516" y="1513441"/>
            <a:ext cx="324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学校の教職員を対象とした</a:t>
            </a:r>
            <a:endParaRPr kumimoji="1" lang="en-US" altLang="ja-JP" dirty="0"/>
          </a:p>
          <a:p>
            <a:pPr algn="ctr"/>
            <a:r>
              <a:rPr lang="ja-JP" altLang="en-US"/>
              <a:t>講習会や最新の情報は</a:t>
            </a:r>
            <a:r>
              <a:rPr lang="ja-JP" altLang="en-US" dirty="0"/>
              <a:t>こちら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138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>
                <a:latin typeface="+mn-ea"/>
                <a:ea typeface="+mn-ea"/>
              </a:rPr>
              <a:t>緊急度評価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395536" y="1816224"/>
          <a:ext cx="42588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右矢印 2"/>
          <p:cNvSpPr/>
          <p:nvPr/>
        </p:nvSpPr>
        <p:spPr>
          <a:xfrm>
            <a:off x="4798368" y="1916832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4798368" y="3212976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798368" y="4509120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798368" y="5733256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66520" y="1772816"/>
            <a:ext cx="2808312" cy="4608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+mn-ea"/>
              </a:rPr>
              <a:t>緊急性が</a:t>
            </a:r>
            <a:endParaRPr lang="en-US" altLang="ja-JP" sz="4000" dirty="0">
              <a:latin typeface="+mn-ea"/>
            </a:endParaRPr>
          </a:p>
          <a:p>
            <a:pPr algn="ctr"/>
            <a:r>
              <a:rPr lang="ja-JP" altLang="en-US" sz="4000" dirty="0">
                <a:latin typeface="+mn-ea"/>
              </a:rPr>
              <a:t>高い</a:t>
            </a:r>
            <a:endParaRPr lang="en-US" altLang="ja-JP" sz="4000" dirty="0">
              <a:latin typeface="+mn-ea"/>
            </a:endParaRPr>
          </a:p>
          <a:p>
            <a:pPr algn="ctr"/>
            <a:r>
              <a:rPr lang="ja-JP" altLang="en-US" sz="4000" dirty="0">
                <a:latin typeface="+mn-ea"/>
              </a:rPr>
              <a:t>↓</a:t>
            </a:r>
            <a:endParaRPr lang="en-US" altLang="ja-JP" sz="4000" dirty="0">
              <a:latin typeface="+mn-ea"/>
            </a:endParaRPr>
          </a:p>
          <a:p>
            <a:pPr algn="ctr"/>
            <a:r>
              <a:rPr lang="en-US" altLang="ja-JP" sz="4000" dirty="0">
                <a:latin typeface="+mn-ea"/>
              </a:rPr>
              <a:t>119</a:t>
            </a:r>
            <a:r>
              <a:rPr lang="ja-JP" altLang="en-US" sz="4000" dirty="0">
                <a:latin typeface="+mn-ea"/>
              </a:rPr>
              <a:t>番通報</a:t>
            </a:r>
            <a:endParaRPr lang="en-US" altLang="ja-JP" sz="4000" dirty="0">
              <a:latin typeface="+mn-ea"/>
            </a:endParaRPr>
          </a:p>
        </p:txBody>
      </p:sp>
      <p:pic>
        <p:nvPicPr>
          <p:cNvPr id="1026" name="Picture 2" descr="電源｜起動｜動く/クリップアート/フリー素材/イメー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82" y="1268760"/>
            <a:ext cx="2428950" cy="1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4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第一印象</a:t>
            </a:r>
            <a:endParaRPr kumimoji="1" lang="ja-JP" alt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+mn-ea"/>
              </a:rPr>
              <a:t>　　傷病者に触れる前に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見た目</a:t>
            </a:r>
            <a:r>
              <a:rPr lang="ja-JP" altLang="en-US" dirty="0">
                <a:latin typeface="+mn-ea"/>
              </a:rPr>
              <a:t>でわかる情報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</p:txBody>
      </p:sp>
      <p:graphicFrame>
        <p:nvGraphicFramePr>
          <p:cNvPr id="4" name="図表 3"/>
          <p:cNvGraphicFramePr/>
          <p:nvPr/>
        </p:nvGraphicFramePr>
        <p:xfrm>
          <a:off x="179513" y="1556792"/>
          <a:ext cx="871296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62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>
                <a:latin typeface="+mn-ea"/>
                <a:ea typeface="+mn-ea"/>
              </a:rPr>
              <a:t>緊急度評価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395536" y="1816224"/>
          <a:ext cx="42588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右矢印 2"/>
          <p:cNvSpPr/>
          <p:nvPr/>
        </p:nvSpPr>
        <p:spPr>
          <a:xfrm>
            <a:off x="4798368" y="1916832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4798368" y="3212976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798368" y="4509120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798368" y="5733256"/>
            <a:ext cx="1008112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66520" y="1772816"/>
            <a:ext cx="2808312" cy="4608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+mn-ea"/>
              </a:rPr>
              <a:t>緊急性が</a:t>
            </a:r>
            <a:endParaRPr lang="en-US" altLang="ja-JP" sz="4000" dirty="0">
              <a:latin typeface="+mn-ea"/>
            </a:endParaRPr>
          </a:p>
          <a:p>
            <a:pPr algn="ctr"/>
            <a:r>
              <a:rPr lang="ja-JP" altLang="en-US" sz="4000" dirty="0">
                <a:latin typeface="+mn-ea"/>
              </a:rPr>
              <a:t>高い</a:t>
            </a:r>
            <a:endParaRPr lang="en-US" altLang="ja-JP" sz="4000" dirty="0">
              <a:latin typeface="+mn-ea"/>
            </a:endParaRPr>
          </a:p>
          <a:p>
            <a:pPr algn="ctr"/>
            <a:r>
              <a:rPr lang="ja-JP" altLang="en-US" sz="4000" dirty="0">
                <a:latin typeface="+mn-ea"/>
              </a:rPr>
              <a:t>↓</a:t>
            </a:r>
            <a:endParaRPr lang="en-US" altLang="ja-JP" sz="4000" dirty="0">
              <a:latin typeface="+mn-ea"/>
            </a:endParaRPr>
          </a:p>
          <a:p>
            <a:pPr algn="ctr"/>
            <a:r>
              <a:rPr lang="en-US" altLang="ja-JP" sz="4000" dirty="0">
                <a:latin typeface="+mn-ea"/>
              </a:rPr>
              <a:t>119</a:t>
            </a:r>
            <a:r>
              <a:rPr lang="ja-JP" altLang="en-US" sz="4000" dirty="0">
                <a:latin typeface="+mn-ea"/>
              </a:rPr>
              <a:t>番通報</a:t>
            </a:r>
            <a:endParaRPr lang="en-US" altLang="ja-JP" sz="4000" dirty="0">
              <a:latin typeface="+mn-ea"/>
            </a:endParaRPr>
          </a:p>
        </p:txBody>
      </p:sp>
      <p:pic>
        <p:nvPicPr>
          <p:cNvPr id="1026" name="Picture 2" descr="電源｜起動｜動く/クリップアート/フリー素材/イメー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82" y="1268760"/>
            <a:ext cx="2428950" cy="1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0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初期評価</a:t>
            </a:r>
            <a:endParaRPr kumimoji="1" lang="ja-JP" alt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ja-JP" altLang="en-US" dirty="0"/>
              <a:t>接触した時に意識・気道・呼吸・循環確認を短時間で確認し緊急性の判断する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518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矢印 2"/>
          <p:cNvSpPr/>
          <p:nvPr/>
        </p:nvSpPr>
        <p:spPr>
          <a:xfrm>
            <a:off x="827584" y="1653952"/>
            <a:ext cx="1152128" cy="4554016"/>
          </a:xfrm>
          <a:prstGeom prst="downArrow">
            <a:avLst>
              <a:gd name="adj1" fmla="val 50000"/>
              <a:gd name="adj2" fmla="val 297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latin typeface="+mn-ea"/>
            </a:endParaRPr>
          </a:p>
          <a:p>
            <a:pPr algn="ctr"/>
            <a:endParaRPr lang="en-US" altLang="ja-JP" dirty="0">
              <a:latin typeface="+mn-ea"/>
            </a:endParaRPr>
          </a:p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79512" y="0"/>
            <a:ext cx="867645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ゴシック"/>
                <a:ea typeface="ＭＳ ゴシック"/>
                <a:cs typeface="ＭＳ ゴシック"/>
              </a:rPr>
              <a:t>初期評価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732240" y="3356992"/>
            <a:ext cx="2339752" cy="2274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3600" b="1" dirty="0">
                <a:latin typeface="+mn-ea"/>
                <a:cs typeface="ＭＳ ゴシック"/>
              </a:rPr>
              <a:t>緊急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6732240" y="2166518"/>
            <a:ext cx="2339752" cy="6144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心肺蘇生法</a:t>
            </a:r>
          </a:p>
        </p:txBody>
      </p:sp>
      <p:sp>
        <p:nvSpPr>
          <p:cNvPr id="23592" name="Rectangle 25"/>
          <p:cNvSpPr>
            <a:spLocks noChangeArrowheads="1"/>
          </p:cNvSpPr>
          <p:nvPr/>
        </p:nvSpPr>
        <p:spPr bwMode="auto">
          <a:xfrm>
            <a:off x="3635896" y="3039343"/>
            <a:ext cx="2610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異常に遅い</a:t>
            </a:r>
            <a:r>
              <a:rPr lang="en-US" altLang="ja-JP" sz="2400" dirty="0">
                <a:latin typeface="+mn-ea"/>
                <a:cs typeface="ＭＳ ゴシック"/>
              </a:rPr>
              <a:t>or</a:t>
            </a:r>
            <a:r>
              <a:rPr lang="ja-JP" altLang="en-US" sz="2400" dirty="0">
                <a:latin typeface="+mn-ea"/>
                <a:cs typeface="ＭＳ ゴシック"/>
              </a:rPr>
              <a:t>速い</a:t>
            </a:r>
            <a:endParaRPr lang="en-US" altLang="ja-JP" sz="2400" dirty="0">
              <a:latin typeface="+mn-ea"/>
              <a:cs typeface="ＭＳ ゴシック"/>
            </a:endParaRPr>
          </a:p>
        </p:txBody>
      </p:sp>
      <p:sp>
        <p:nvSpPr>
          <p:cNvPr id="23590" name="Rectangle 26"/>
          <p:cNvSpPr>
            <a:spLocks noChangeArrowheads="1"/>
          </p:cNvSpPr>
          <p:nvPr/>
        </p:nvSpPr>
        <p:spPr bwMode="auto">
          <a:xfrm>
            <a:off x="3635896" y="4077072"/>
            <a:ext cx="2169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触知不可・速い</a:t>
            </a:r>
          </a:p>
        </p:txBody>
      </p:sp>
      <p:sp>
        <p:nvSpPr>
          <p:cNvPr id="23588" name="Rectangle 27"/>
          <p:cNvSpPr>
            <a:spLocks noChangeArrowheads="1"/>
          </p:cNvSpPr>
          <p:nvPr/>
        </p:nvSpPr>
        <p:spPr bwMode="auto">
          <a:xfrm>
            <a:off x="4355976" y="5013176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</a:p>
        </p:txBody>
      </p:sp>
      <p:sp>
        <p:nvSpPr>
          <p:cNvPr id="23572" name="Rectangle 35"/>
          <p:cNvSpPr>
            <a:spLocks noChangeArrowheads="1"/>
          </p:cNvSpPr>
          <p:nvPr/>
        </p:nvSpPr>
        <p:spPr bwMode="auto">
          <a:xfrm>
            <a:off x="179512" y="6207968"/>
            <a:ext cx="8208912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ja-JP" altLang="en-US" sz="3600" dirty="0">
                <a:latin typeface="+mn-ea"/>
                <a:cs typeface="ＭＳ ゴシック"/>
              </a:rPr>
              <a:t>全身を見渡して、異常がないかを観察する</a:t>
            </a:r>
          </a:p>
        </p:txBody>
      </p:sp>
      <p:sp>
        <p:nvSpPr>
          <p:cNvPr id="23573" name="Rectangle 36"/>
          <p:cNvSpPr>
            <a:spLocks noChangeArrowheads="1"/>
          </p:cNvSpPr>
          <p:nvPr/>
        </p:nvSpPr>
        <p:spPr bwMode="auto">
          <a:xfrm>
            <a:off x="107938" y="2141366"/>
            <a:ext cx="2807877" cy="639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呼吸の有無</a:t>
            </a:r>
          </a:p>
        </p:txBody>
      </p:sp>
      <p:sp>
        <p:nvSpPr>
          <p:cNvPr id="23574" name="Rectangle 37"/>
          <p:cNvSpPr>
            <a:spLocks noChangeArrowheads="1"/>
          </p:cNvSpPr>
          <p:nvPr/>
        </p:nvSpPr>
        <p:spPr bwMode="auto">
          <a:xfrm>
            <a:off x="107939" y="3140968"/>
            <a:ext cx="2807877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吸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回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数</a:t>
            </a:r>
          </a:p>
        </p:txBody>
      </p:sp>
      <p:sp>
        <p:nvSpPr>
          <p:cNvPr id="23575" name="Rectangle 38"/>
          <p:cNvSpPr>
            <a:spLocks noChangeArrowheads="1"/>
          </p:cNvSpPr>
          <p:nvPr/>
        </p:nvSpPr>
        <p:spPr bwMode="auto">
          <a:xfrm>
            <a:off x="107938" y="4149080"/>
            <a:ext cx="2807877" cy="6263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橈骨動脈</a:t>
            </a:r>
          </a:p>
        </p:txBody>
      </p:sp>
      <p:sp>
        <p:nvSpPr>
          <p:cNvPr id="23576" name="Rectangle 39"/>
          <p:cNvSpPr>
            <a:spLocks noChangeArrowheads="1"/>
          </p:cNvSpPr>
          <p:nvPr/>
        </p:nvSpPr>
        <p:spPr bwMode="auto">
          <a:xfrm>
            <a:off x="107939" y="5085184"/>
            <a:ext cx="2807876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従命反応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655552" y="2031231"/>
            <a:ext cx="228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わからない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07939" y="1052736"/>
            <a:ext cx="2807877" cy="60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呼びかけ反応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2915816" y="1340768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355976" y="908720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6732240" y="980728"/>
            <a:ext cx="233975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119</a:t>
            </a: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番通報</a:t>
            </a: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記録</a:t>
            </a:r>
            <a:endParaRPr lang="en-US" altLang="ja-JP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+mn-ea"/>
              <a:cs typeface="ＭＳ ゴシック"/>
            </a:endParaRPr>
          </a:p>
          <a:p>
            <a:pPr algn="ctr">
              <a:defRPr/>
            </a:pP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応援要請</a:t>
            </a: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/AED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2946552" y="3484883"/>
            <a:ext cx="3810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2400" dirty="0">
                <a:latin typeface="+mn-ea"/>
                <a:cs typeface="ＭＳ ゴシック"/>
              </a:rPr>
              <a:t>(9</a:t>
            </a:r>
            <a:r>
              <a:rPr lang="ja-JP" altLang="en-US" sz="2400" dirty="0">
                <a:latin typeface="+mn-ea"/>
                <a:cs typeface="ＭＳ ゴシック"/>
              </a:rPr>
              <a:t>回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分以下、</a:t>
            </a:r>
            <a:r>
              <a:rPr lang="en-US" altLang="ja-JP" sz="2400" dirty="0">
                <a:latin typeface="+mn-ea"/>
                <a:cs typeface="ＭＳ ゴシック"/>
              </a:rPr>
              <a:t>30</a:t>
            </a:r>
            <a:r>
              <a:rPr lang="ja-JP" altLang="en-US" sz="2400" dirty="0">
                <a:latin typeface="+mn-ea"/>
                <a:cs typeface="ＭＳ ゴシック"/>
              </a:rPr>
              <a:t>回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分以上</a:t>
            </a:r>
            <a:r>
              <a:rPr lang="en-US" altLang="ja-JP" sz="2400" dirty="0">
                <a:latin typeface="+mn-ea"/>
                <a:cs typeface="ＭＳ ゴシック"/>
              </a:rPr>
              <a:t>)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915816" y="2492896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2915816" y="3501008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915816" y="4509120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2915816" y="5445224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671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2807</Words>
  <Application>Microsoft Office PowerPoint</Application>
  <PresentationFormat>画面に合わせる (4:3)</PresentationFormat>
  <Paragraphs>572</Paragraphs>
  <Slides>49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7" baseType="lpstr">
      <vt:lpstr>HGP創英角ｺﾞｼｯｸUB</vt:lpstr>
      <vt:lpstr>HGP創英角ﾎﾟｯﾌﾟ体</vt:lpstr>
      <vt:lpstr>HGS創英角ﾎﾟｯﾌﾟ体</vt:lpstr>
      <vt:lpstr>ＭＳ ゴシック</vt:lpstr>
      <vt:lpstr>メイリオ</vt:lpstr>
      <vt:lpstr>Arial</vt:lpstr>
      <vt:lpstr>Calibri</vt:lpstr>
      <vt:lpstr>Office ​​テーマ</vt:lpstr>
      <vt:lpstr>頭部外傷</vt:lpstr>
      <vt:lpstr>講演内容</vt:lpstr>
      <vt:lpstr>緊急時の対応</vt:lpstr>
      <vt:lpstr>Step1 緊急度判断ができる</vt:lpstr>
      <vt:lpstr>緊急度評価</vt:lpstr>
      <vt:lpstr>第一印象</vt:lpstr>
      <vt:lpstr>緊急度評価</vt:lpstr>
      <vt:lpstr>初期評価</vt:lpstr>
      <vt:lpstr>PowerPoint プレゼンテーション</vt:lpstr>
      <vt:lpstr>呼びかけ反応</vt:lpstr>
      <vt:lpstr>気道確保の方法</vt:lpstr>
      <vt:lpstr>呼吸の有無/呼吸回数</vt:lpstr>
      <vt:lpstr>橈骨動脈（循環の評価）</vt:lpstr>
      <vt:lpstr>従命反応</vt:lpstr>
      <vt:lpstr>意識レベルの評価（ＪＣＳ）</vt:lpstr>
      <vt:lpstr>全身を見渡して、異常がないかを観察する</vt:lpstr>
      <vt:lpstr>PowerPoint プレゼンテーション</vt:lpstr>
      <vt:lpstr>PowerPoint プレゼンテーション</vt:lpstr>
      <vt:lpstr>頭部・顔面の観察</vt:lpstr>
      <vt:lpstr>頸部の観察</vt:lpstr>
      <vt:lpstr>胸部の観察</vt:lpstr>
      <vt:lpstr>腹部の観察</vt:lpstr>
      <vt:lpstr>骨盤の観察</vt:lpstr>
      <vt:lpstr>四肢の観察</vt:lpstr>
      <vt:lpstr>Step2 情報収集・119番ができる</vt:lpstr>
      <vt:lpstr>緊急時の対応</vt:lpstr>
      <vt:lpstr>119番 病院搬送までの流れ</vt:lpstr>
      <vt:lpstr>１１９をした時に聞かれること</vt:lpstr>
      <vt:lpstr>119番から病院到着/入院まで</vt:lpstr>
      <vt:lpstr>情報収集</vt:lpstr>
      <vt:lpstr>PowerPoint プレゼンテーション</vt:lpstr>
      <vt:lpstr>救急隊が到着しました。</vt:lpstr>
      <vt:lpstr>緊急時の対応</vt:lpstr>
      <vt:lpstr>四肢の観察</vt:lpstr>
      <vt:lpstr>頭部を打っている場合 頭部の保持（首の安静）</vt:lpstr>
      <vt:lpstr>記録表</vt:lpstr>
      <vt:lpstr>頭部外傷</vt:lpstr>
      <vt:lpstr>ｼﾐｭﾚｰｼｮﾝ訓練</vt:lpstr>
      <vt:lpstr>状況設定</vt:lpstr>
      <vt:lpstr>PowerPoint プレゼンテーション</vt:lpstr>
      <vt:lpstr>役割分担　6人1組になってください</vt:lpstr>
      <vt:lpstr>指令センター役</vt:lpstr>
      <vt:lpstr>救急隊役</vt:lpstr>
      <vt:lpstr>保護者役</vt:lpstr>
      <vt:lpstr>振り返り</vt:lpstr>
      <vt:lpstr>PowerPoint プレゼンテーション</vt:lpstr>
      <vt:lpstr>PowerPoint プレゼンテーション</vt:lpstr>
      <vt:lpstr>PowerPoint プレゼンテーション</vt:lpstr>
      <vt:lpstr>学校における緊急・災害時の対応 http://emergencyfirstaidinschool.com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いざという時役に立つ救急法</dc:title>
  <dc:creator>Kensuke Suzuki</dc:creator>
  <cp:lastModifiedBy>鈴木 健介</cp:lastModifiedBy>
  <cp:revision>137</cp:revision>
  <cp:lastPrinted>2016-10-31T03:53:44Z</cp:lastPrinted>
  <dcterms:created xsi:type="dcterms:W3CDTF">2014-07-04T14:04:52Z</dcterms:created>
  <dcterms:modified xsi:type="dcterms:W3CDTF">2026-05-21T04:38:44Z</dcterms:modified>
</cp:coreProperties>
</file>