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525" r:id="rId2"/>
    <p:sldId id="1656" r:id="rId3"/>
    <p:sldId id="1134" r:id="rId4"/>
    <p:sldId id="570" r:id="rId5"/>
    <p:sldId id="1123" r:id="rId6"/>
    <p:sldId id="1124" r:id="rId7"/>
    <p:sldId id="1644" r:id="rId8"/>
    <p:sldId id="1657" r:id="rId9"/>
    <p:sldId id="1645" r:id="rId10"/>
    <p:sldId id="1133" r:id="rId11"/>
    <p:sldId id="1118" r:id="rId12"/>
    <p:sldId id="1649" r:id="rId13"/>
    <p:sldId id="1121" r:id="rId14"/>
    <p:sldId id="1122" r:id="rId15"/>
    <p:sldId id="1116" r:id="rId16"/>
    <p:sldId id="1135" r:id="rId17"/>
    <p:sldId id="1655" r:id="rId18"/>
    <p:sldId id="1130" r:id="rId19"/>
    <p:sldId id="1119" r:id="rId20"/>
    <p:sldId id="507" r:id="rId21"/>
    <p:sldId id="488" r:id="rId22"/>
    <p:sldId id="489" r:id="rId23"/>
    <p:sldId id="490" r:id="rId24"/>
    <p:sldId id="491" r:id="rId25"/>
    <p:sldId id="1089" r:id="rId26"/>
    <p:sldId id="565" r:id="rId27"/>
    <p:sldId id="1648" r:id="rId28"/>
    <p:sldId id="549" r:id="rId29"/>
    <p:sldId id="1643" r:id="rId30"/>
    <p:sldId id="576" r:id="rId31"/>
    <p:sldId id="578" r:id="rId32"/>
    <p:sldId id="579" r:id="rId33"/>
    <p:sldId id="580" r:id="rId34"/>
    <p:sldId id="581" r:id="rId35"/>
    <p:sldId id="1111" r:id="rId36"/>
    <p:sldId id="1112" r:id="rId37"/>
    <p:sldId id="1646" r:id="rId38"/>
    <p:sldId id="569" r:id="rId39"/>
    <p:sldId id="537" r:id="rId40"/>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8DF90704-F903-4D7A-A3EF-831833547543}">
          <p14:sldIdLst>
            <p14:sldId id="525"/>
            <p14:sldId id="1656"/>
          </p14:sldIdLst>
        </p14:section>
        <p14:section name="タイトルなしのセクション" id="{0D5566CA-7D51-437D-806D-B80D913DA769}">
          <p14:sldIdLst>
            <p14:sldId id="1134"/>
            <p14:sldId id="570"/>
            <p14:sldId id="1123"/>
            <p14:sldId id="1124"/>
            <p14:sldId id="1644"/>
            <p14:sldId id="1657"/>
            <p14:sldId id="1645"/>
            <p14:sldId id="1133"/>
            <p14:sldId id="1118"/>
            <p14:sldId id="1649"/>
            <p14:sldId id="1121"/>
            <p14:sldId id="1122"/>
            <p14:sldId id="1116"/>
            <p14:sldId id="1135"/>
            <p14:sldId id="1655"/>
            <p14:sldId id="1130"/>
            <p14:sldId id="1119"/>
            <p14:sldId id="507"/>
            <p14:sldId id="488"/>
            <p14:sldId id="489"/>
            <p14:sldId id="490"/>
            <p14:sldId id="491"/>
            <p14:sldId id="1089"/>
            <p14:sldId id="565"/>
            <p14:sldId id="1648"/>
            <p14:sldId id="549"/>
            <p14:sldId id="1643"/>
            <p14:sldId id="576"/>
            <p14:sldId id="578"/>
            <p14:sldId id="579"/>
            <p14:sldId id="580"/>
            <p14:sldId id="581"/>
            <p14:sldId id="1111"/>
            <p14:sldId id="1112"/>
            <p14:sldId id="1646"/>
            <p14:sldId id="569"/>
            <p14:sldId id="53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A39E7C-0A78-49A2-BCC3-6161992B68A0}" v="2" dt="2026-05-21T04:31:44.34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89320" autoAdjust="0"/>
  </p:normalViewPr>
  <p:slideViewPr>
    <p:cSldViewPr>
      <p:cViewPr varScale="1">
        <p:scale>
          <a:sx n="66" d="100"/>
          <a:sy n="66" d="100"/>
        </p:scale>
        <p:origin x="1304"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suke Suzuki" userId="952a448d22ae7f97" providerId="LiveId" clId="{4F4FD1E5-52B3-44D1-B88D-694A42E0A937}"/>
    <pc:docChg chg="custSel delSld modSld modSection">
      <pc:chgData name="Kensuke Suzuki" userId="952a448d22ae7f97" providerId="LiveId" clId="{4F4FD1E5-52B3-44D1-B88D-694A42E0A937}" dt="2026-05-21T04:32:30.948" v="27" actId="47"/>
      <pc:docMkLst>
        <pc:docMk/>
      </pc:docMkLst>
      <pc:sldChg chg="delSp modSp mod">
        <pc:chgData name="Kensuke Suzuki" userId="952a448d22ae7f97" providerId="LiveId" clId="{4F4FD1E5-52B3-44D1-B88D-694A42E0A937}" dt="2026-05-21T04:30:36.072" v="8" actId="478"/>
        <pc:sldMkLst>
          <pc:docMk/>
          <pc:sldMk cId="1077080954" sldId="525"/>
        </pc:sldMkLst>
        <pc:spChg chg="mod">
          <ac:chgData name="Kensuke Suzuki" userId="952a448d22ae7f97" providerId="LiveId" clId="{4F4FD1E5-52B3-44D1-B88D-694A42E0A937}" dt="2026-05-21T04:30:33.988" v="7" actId="6549"/>
          <ac:spMkLst>
            <pc:docMk/>
            <pc:sldMk cId="1077080954" sldId="525"/>
            <ac:spMk id="2" creationId="{00000000-0000-0000-0000-000000000000}"/>
          </ac:spMkLst>
        </pc:spChg>
        <pc:spChg chg="del">
          <ac:chgData name="Kensuke Suzuki" userId="952a448d22ae7f97" providerId="LiveId" clId="{4F4FD1E5-52B3-44D1-B88D-694A42E0A937}" dt="2026-05-21T04:30:36.072" v="8" actId="478"/>
          <ac:spMkLst>
            <pc:docMk/>
            <pc:sldMk cId="1077080954" sldId="525"/>
            <ac:spMk id="4" creationId="{61404592-AA8C-E510-1CF4-D224AD9AF65D}"/>
          </ac:spMkLst>
        </pc:spChg>
      </pc:sldChg>
      <pc:sldChg chg="addSp delSp modSp mod">
        <pc:chgData name="Kensuke Suzuki" userId="952a448d22ae7f97" providerId="LiveId" clId="{4F4FD1E5-52B3-44D1-B88D-694A42E0A937}" dt="2026-05-21T04:31:51.080" v="24" actId="1076"/>
        <pc:sldMkLst>
          <pc:docMk/>
          <pc:sldMk cId="2166390923" sldId="570"/>
        </pc:sldMkLst>
        <pc:spChg chg="del">
          <ac:chgData name="Kensuke Suzuki" userId="952a448d22ae7f97" providerId="LiveId" clId="{4F4FD1E5-52B3-44D1-B88D-694A42E0A937}" dt="2026-05-21T04:31:38.367" v="18" actId="478"/>
          <ac:spMkLst>
            <pc:docMk/>
            <pc:sldMk cId="2166390923" sldId="570"/>
            <ac:spMk id="5" creationId="{FAA433E3-273D-BC03-D536-3BE970708D10}"/>
          </ac:spMkLst>
        </pc:spChg>
        <pc:spChg chg="add mod">
          <ac:chgData name="Kensuke Suzuki" userId="952a448d22ae7f97" providerId="LiveId" clId="{4F4FD1E5-52B3-44D1-B88D-694A42E0A937}" dt="2026-05-21T04:31:51.080" v="24" actId="1076"/>
          <ac:spMkLst>
            <pc:docMk/>
            <pc:sldMk cId="2166390923" sldId="570"/>
            <ac:spMk id="6" creationId="{905F262F-DA47-F1C7-F331-AA9E81314D90}"/>
          </ac:spMkLst>
        </pc:spChg>
        <pc:picChg chg="mod">
          <ac:chgData name="Kensuke Suzuki" userId="952a448d22ae7f97" providerId="LiveId" clId="{4F4FD1E5-52B3-44D1-B88D-694A42E0A937}" dt="2026-05-21T04:31:44.343" v="22" actId="1076"/>
          <ac:picMkLst>
            <pc:docMk/>
            <pc:sldMk cId="2166390923" sldId="570"/>
            <ac:picMk id="4098" creationId="{845D1CAD-8F9B-0673-91FF-A2E747DCBF86}"/>
          </ac:picMkLst>
        </pc:picChg>
      </pc:sldChg>
      <pc:sldChg chg="del">
        <pc:chgData name="Kensuke Suzuki" userId="952a448d22ae7f97" providerId="LiveId" clId="{4F4FD1E5-52B3-44D1-B88D-694A42E0A937}" dt="2026-05-21T04:32:17.199" v="25" actId="47"/>
        <pc:sldMkLst>
          <pc:docMk/>
          <pc:sldMk cId="3994557760" sldId="1132"/>
        </pc:sldMkLst>
      </pc:sldChg>
      <pc:sldChg chg="addSp modSp mod">
        <pc:chgData name="Kensuke Suzuki" userId="952a448d22ae7f97" providerId="LiveId" clId="{4F4FD1E5-52B3-44D1-B88D-694A42E0A937}" dt="2026-05-21T04:31:35.538" v="17" actId="1076"/>
        <pc:sldMkLst>
          <pc:docMk/>
          <pc:sldMk cId="1758209991" sldId="1134"/>
        </pc:sldMkLst>
        <pc:spChg chg="add mod">
          <ac:chgData name="Kensuke Suzuki" userId="952a448d22ae7f97" providerId="LiveId" clId="{4F4FD1E5-52B3-44D1-B88D-694A42E0A937}" dt="2026-05-21T04:31:35.538" v="17" actId="1076"/>
          <ac:spMkLst>
            <pc:docMk/>
            <pc:sldMk cId="1758209991" sldId="1134"/>
            <ac:spMk id="6" creationId="{489C0A7B-AA0F-D4A6-B2C0-C5C9B729B706}"/>
          </ac:spMkLst>
        </pc:spChg>
      </pc:sldChg>
      <pc:sldChg chg="del">
        <pc:chgData name="Kensuke Suzuki" userId="952a448d22ae7f97" providerId="LiveId" clId="{4F4FD1E5-52B3-44D1-B88D-694A42E0A937}" dt="2026-05-21T04:32:30.013" v="26" actId="47"/>
        <pc:sldMkLst>
          <pc:docMk/>
          <pc:sldMk cId="2883906081" sldId="1138"/>
        </pc:sldMkLst>
      </pc:sldChg>
      <pc:sldChg chg="del">
        <pc:chgData name="Kensuke Suzuki" userId="952a448d22ae7f97" providerId="LiveId" clId="{4F4FD1E5-52B3-44D1-B88D-694A42E0A937}" dt="2026-05-21T04:32:30.948" v="27" actId="47"/>
        <pc:sldMkLst>
          <pc:docMk/>
          <pc:sldMk cId="1337371244" sldId="1139"/>
        </pc:sldMkLst>
      </pc:sldChg>
      <pc:sldChg chg="addSp delSp modSp del mod">
        <pc:chgData name="Kensuke Suzuki" userId="952a448d22ae7f97" providerId="LiveId" clId="{4F4FD1E5-52B3-44D1-B88D-694A42E0A937}" dt="2026-05-21T04:30:50.507" v="13" actId="47"/>
        <pc:sldMkLst>
          <pc:docMk/>
          <pc:sldMk cId="3003634407" sldId="1658"/>
        </pc:sldMkLst>
        <pc:spChg chg="add mod">
          <ac:chgData name="Kensuke Suzuki" userId="952a448d22ae7f97" providerId="LiveId" clId="{4F4FD1E5-52B3-44D1-B88D-694A42E0A937}" dt="2026-05-21T04:30:49.030" v="12" actId="478"/>
          <ac:spMkLst>
            <pc:docMk/>
            <pc:sldMk cId="3003634407" sldId="1658"/>
            <ac:spMk id="4" creationId="{A51BA9A7-9BA7-0D2B-E496-9A6F5318D48D}"/>
          </ac:spMkLst>
        </pc:spChg>
        <pc:picChg chg="del">
          <ac:chgData name="Kensuke Suzuki" userId="952a448d22ae7f97" providerId="LiveId" clId="{4F4FD1E5-52B3-44D1-B88D-694A42E0A937}" dt="2026-05-21T04:30:41.512" v="9" actId="478"/>
          <ac:picMkLst>
            <pc:docMk/>
            <pc:sldMk cId="3003634407" sldId="1658"/>
            <ac:picMk id="5" creationId="{386F37E3-687D-DAB0-6F9B-B8C295842992}"/>
          </ac:picMkLst>
        </pc:picChg>
        <pc:picChg chg="del">
          <ac:chgData name="Kensuke Suzuki" userId="952a448d22ae7f97" providerId="LiveId" clId="{4F4FD1E5-52B3-44D1-B88D-694A42E0A937}" dt="2026-05-21T04:30:43.350" v="10" actId="478"/>
          <ac:picMkLst>
            <pc:docMk/>
            <pc:sldMk cId="3003634407" sldId="1658"/>
            <ac:picMk id="7" creationId="{4C5224F9-1B71-90BB-FBCE-228ECF7993D6}"/>
          </ac:picMkLst>
        </pc:picChg>
        <pc:picChg chg="del mod">
          <ac:chgData name="Kensuke Suzuki" userId="952a448d22ae7f97" providerId="LiveId" clId="{4F4FD1E5-52B3-44D1-B88D-694A42E0A937}" dt="2026-05-21T04:30:49.030" v="12" actId="478"/>
          <ac:picMkLst>
            <pc:docMk/>
            <pc:sldMk cId="3003634407" sldId="1658"/>
            <ac:picMk id="9" creationId="{E904FC15-A280-04AC-A3ED-2C8860D74EF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6C03C7-AC36-4708-8B31-E6F1522CC0B8}" type="doc">
      <dgm:prSet loTypeId="urn:microsoft.com/office/officeart/2005/8/layout/radial5" loCatId="cycle" qsTypeId="urn:microsoft.com/office/officeart/2005/8/quickstyle/simple3" qsCatId="simple" csTypeId="urn:microsoft.com/office/officeart/2005/8/colors/colorful1" csCatId="colorful" phldr="1"/>
      <dgm:spPr/>
      <dgm:t>
        <a:bodyPr/>
        <a:lstStyle/>
        <a:p>
          <a:endParaRPr kumimoji="1" lang="ja-JP" altLang="en-US"/>
        </a:p>
      </dgm:t>
    </dgm:pt>
    <dgm:pt modelId="{471CD489-0F70-433A-8E4B-0AE0934E3FEB}">
      <dgm:prSet phldrT="[テキスト]"/>
      <dgm:spPr/>
      <dgm:t>
        <a:bodyPr/>
        <a:lstStyle/>
        <a:p>
          <a:r>
            <a:rPr kumimoji="1" lang="ja-JP" altLang="en-US" dirty="0">
              <a:latin typeface="+mn-ea"/>
              <a:ea typeface="+mn-ea"/>
            </a:rPr>
            <a:t>緊急度判断</a:t>
          </a:r>
        </a:p>
      </dgm:t>
    </dgm:pt>
    <dgm:pt modelId="{CCB044AD-0ECA-47DC-B23D-7AE79760A665}" type="parTrans" cxnId="{2DCB47F1-247E-4C7B-9B9B-B93446CD6297}">
      <dgm:prSet/>
      <dgm:spPr/>
      <dgm:t>
        <a:bodyPr/>
        <a:lstStyle/>
        <a:p>
          <a:endParaRPr kumimoji="1" lang="ja-JP" altLang="en-US">
            <a:latin typeface="+mn-ea"/>
            <a:ea typeface="+mn-ea"/>
          </a:endParaRPr>
        </a:p>
      </dgm:t>
    </dgm:pt>
    <dgm:pt modelId="{3F30979F-B14B-4C74-AAE2-6AD7B2735738}" type="sibTrans" cxnId="{2DCB47F1-247E-4C7B-9B9B-B93446CD6297}">
      <dgm:prSet/>
      <dgm:spPr/>
      <dgm:t>
        <a:bodyPr/>
        <a:lstStyle/>
        <a:p>
          <a:endParaRPr kumimoji="1" lang="ja-JP" altLang="en-US">
            <a:latin typeface="+mn-ea"/>
            <a:ea typeface="+mn-ea"/>
          </a:endParaRPr>
        </a:p>
      </dgm:t>
    </dgm:pt>
    <dgm:pt modelId="{A5F1D96A-1034-417C-B864-43FD1BC34321}">
      <dgm:prSet phldrT="[テキスト]"/>
      <dgm:spPr/>
      <dgm:t>
        <a:bodyPr/>
        <a:lstStyle/>
        <a:p>
          <a:r>
            <a:rPr kumimoji="1" lang="ja-JP" altLang="en-US" dirty="0">
              <a:latin typeface="+mn-ea"/>
              <a:ea typeface="+mn-ea"/>
            </a:rPr>
            <a:t>１１９番通報</a:t>
          </a:r>
          <a:endParaRPr kumimoji="1" lang="en-US" altLang="ja-JP" dirty="0">
            <a:latin typeface="+mn-ea"/>
            <a:ea typeface="+mn-ea"/>
          </a:endParaRPr>
        </a:p>
        <a:p>
          <a:r>
            <a:rPr kumimoji="1" lang="ja-JP" altLang="en-US" dirty="0">
              <a:latin typeface="+mn-ea"/>
              <a:ea typeface="+mn-ea"/>
            </a:rPr>
            <a:t>誘導</a:t>
          </a:r>
        </a:p>
      </dgm:t>
    </dgm:pt>
    <dgm:pt modelId="{70EFE3AC-1DB8-4D5F-8F62-CA88A2B81754}" type="parTrans" cxnId="{272D6AB5-E8C0-42B1-B14F-A3193B1BDFB2}">
      <dgm:prSet/>
      <dgm:spPr/>
      <dgm:t>
        <a:bodyPr/>
        <a:lstStyle/>
        <a:p>
          <a:endParaRPr kumimoji="1" lang="ja-JP" altLang="en-US" dirty="0">
            <a:latin typeface="+mn-ea"/>
            <a:ea typeface="+mn-ea"/>
          </a:endParaRPr>
        </a:p>
      </dgm:t>
    </dgm:pt>
    <dgm:pt modelId="{F8DBC9DB-736B-46E7-A60D-ABA5ACE9A588}" type="sibTrans" cxnId="{272D6AB5-E8C0-42B1-B14F-A3193B1BDFB2}">
      <dgm:prSet/>
      <dgm:spPr/>
      <dgm:t>
        <a:bodyPr/>
        <a:lstStyle/>
        <a:p>
          <a:endParaRPr kumimoji="1" lang="ja-JP" altLang="en-US">
            <a:latin typeface="+mn-ea"/>
            <a:ea typeface="+mn-ea"/>
          </a:endParaRPr>
        </a:p>
      </dgm:t>
    </dgm:pt>
    <dgm:pt modelId="{BE944381-C01A-4F93-8A6B-291D1486E065}">
      <dgm:prSet phldrT="[テキスト]"/>
      <dgm:spPr/>
      <dgm:t>
        <a:bodyPr/>
        <a:lstStyle/>
        <a:p>
          <a:r>
            <a:rPr kumimoji="1" lang="ja-JP" altLang="en-US" dirty="0">
              <a:latin typeface="+mn-ea"/>
              <a:ea typeface="+mn-ea"/>
            </a:rPr>
            <a:t>保護者への連絡</a:t>
          </a:r>
        </a:p>
      </dgm:t>
    </dgm:pt>
    <dgm:pt modelId="{9A600FCD-FCC0-4D5A-A2BA-C3D7AF564943}" type="parTrans" cxnId="{46A780AF-9F1A-4D53-9498-D351F4DFDAB2}">
      <dgm:prSet/>
      <dgm:spPr/>
      <dgm:t>
        <a:bodyPr/>
        <a:lstStyle/>
        <a:p>
          <a:endParaRPr kumimoji="1" lang="ja-JP" altLang="en-US" dirty="0">
            <a:latin typeface="+mn-ea"/>
            <a:ea typeface="+mn-ea"/>
          </a:endParaRPr>
        </a:p>
      </dgm:t>
    </dgm:pt>
    <dgm:pt modelId="{9611E421-243C-4051-9800-9B7EBB3D8E49}" type="sibTrans" cxnId="{46A780AF-9F1A-4D53-9498-D351F4DFDAB2}">
      <dgm:prSet/>
      <dgm:spPr/>
      <dgm:t>
        <a:bodyPr/>
        <a:lstStyle/>
        <a:p>
          <a:endParaRPr kumimoji="1" lang="ja-JP" altLang="en-US">
            <a:latin typeface="+mn-ea"/>
            <a:ea typeface="+mn-ea"/>
          </a:endParaRPr>
        </a:p>
      </dgm:t>
    </dgm:pt>
    <dgm:pt modelId="{40990429-64E4-4ACE-96E4-2440F4C9BFE7}">
      <dgm:prSet phldrT="[テキスト]"/>
      <dgm:spPr/>
      <dgm:t>
        <a:bodyPr/>
        <a:lstStyle/>
        <a:p>
          <a:r>
            <a:rPr kumimoji="1" lang="ja-JP" altLang="en-US" dirty="0">
              <a:latin typeface="+mn-ea"/>
              <a:ea typeface="+mn-ea"/>
            </a:rPr>
            <a:t>応急処置</a:t>
          </a:r>
          <a:endParaRPr kumimoji="1" lang="en-US" altLang="ja-JP" dirty="0">
            <a:latin typeface="+mn-ea"/>
            <a:ea typeface="+mn-ea"/>
          </a:endParaRPr>
        </a:p>
        <a:p>
          <a:r>
            <a:rPr kumimoji="1" lang="ja-JP" altLang="en-US" dirty="0">
              <a:latin typeface="+mn-ea"/>
              <a:ea typeface="+mn-ea"/>
            </a:rPr>
            <a:t>搬送</a:t>
          </a:r>
          <a:endParaRPr kumimoji="1" lang="en-US" altLang="ja-JP" dirty="0">
            <a:latin typeface="+mn-ea"/>
            <a:ea typeface="+mn-ea"/>
          </a:endParaRPr>
        </a:p>
      </dgm:t>
    </dgm:pt>
    <dgm:pt modelId="{134A118F-A0B6-426D-B02A-BF2C82F98DCF}" type="parTrans" cxnId="{31996A43-D129-4E2A-9C1A-7B6471E2E9C8}">
      <dgm:prSet/>
      <dgm:spPr/>
      <dgm:t>
        <a:bodyPr/>
        <a:lstStyle/>
        <a:p>
          <a:endParaRPr kumimoji="1" lang="ja-JP" altLang="en-US" dirty="0">
            <a:latin typeface="+mn-ea"/>
            <a:ea typeface="+mn-ea"/>
          </a:endParaRPr>
        </a:p>
      </dgm:t>
    </dgm:pt>
    <dgm:pt modelId="{668CE1DB-F4C8-4BC0-A15A-BE3E4C09E300}" type="sibTrans" cxnId="{31996A43-D129-4E2A-9C1A-7B6471E2E9C8}">
      <dgm:prSet/>
      <dgm:spPr/>
      <dgm:t>
        <a:bodyPr/>
        <a:lstStyle/>
        <a:p>
          <a:endParaRPr kumimoji="1" lang="ja-JP" altLang="en-US">
            <a:latin typeface="+mn-ea"/>
            <a:ea typeface="+mn-ea"/>
          </a:endParaRPr>
        </a:p>
      </dgm:t>
    </dgm:pt>
    <dgm:pt modelId="{382DF011-6260-4A09-8509-461B218B05B0}">
      <dgm:prSet phldrT="[テキスト]"/>
      <dgm:spPr/>
      <dgm:t>
        <a:bodyPr/>
        <a:lstStyle/>
        <a:p>
          <a:r>
            <a:rPr kumimoji="1" lang="ja-JP" altLang="en-US" dirty="0">
              <a:latin typeface="+mn-ea"/>
              <a:ea typeface="+mn-ea"/>
            </a:rPr>
            <a:t>他の子どもへの対応</a:t>
          </a:r>
        </a:p>
      </dgm:t>
    </dgm:pt>
    <dgm:pt modelId="{47343A57-E1EE-45BA-97AA-911285C15C29}" type="parTrans" cxnId="{577352FD-0060-4A2B-B852-8A29833540C8}">
      <dgm:prSet/>
      <dgm:spPr/>
      <dgm:t>
        <a:bodyPr/>
        <a:lstStyle/>
        <a:p>
          <a:endParaRPr kumimoji="1" lang="ja-JP" altLang="en-US" dirty="0">
            <a:latin typeface="+mn-ea"/>
            <a:ea typeface="+mn-ea"/>
          </a:endParaRPr>
        </a:p>
      </dgm:t>
    </dgm:pt>
    <dgm:pt modelId="{3B1C3725-6511-49AF-846F-4573BC919D62}" type="sibTrans" cxnId="{577352FD-0060-4A2B-B852-8A29833540C8}">
      <dgm:prSet/>
      <dgm:spPr/>
      <dgm:t>
        <a:bodyPr/>
        <a:lstStyle/>
        <a:p>
          <a:endParaRPr kumimoji="1" lang="ja-JP" altLang="en-US">
            <a:latin typeface="+mn-ea"/>
            <a:ea typeface="+mn-ea"/>
          </a:endParaRPr>
        </a:p>
      </dgm:t>
    </dgm:pt>
    <dgm:pt modelId="{9BFB7799-2C99-4EB5-B66C-D7BF5AC54909}">
      <dgm:prSet phldrT="[テキスト]"/>
      <dgm:spPr/>
      <dgm:t>
        <a:bodyPr/>
        <a:lstStyle/>
        <a:p>
          <a:r>
            <a:rPr kumimoji="1" lang="ja-JP" altLang="en-US" dirty="0">
              <a:latin typeface="+mn-ea"/>
              <a:ea typeface="+mn-ea"/>
            </a:rPr>
            <a:t>情報収集</a:t>
          </a:r>
          <a:endParaRPr kumimoji="1" lang="en-US" altLang="ja-JP" dirty="0">
            <a:latin typeface="+mn-ea"/>
            <a:ea typeface="+mn-ea"/>
          </a:endParaRPr>
        </a:p>
        <a:p>
          <a:r>
            <a:rPr kumimoji="1" lang="ja-JP" altLang="en-US" dirty="0">
              <a:latin typeface="+mn-ea"/>
              <a:ea typeface="+mn-ea"/>
            </a:rPr>
            <a:t>記録</a:t>
          </a:r>
        </a:p>
      </dgm:t>
    </dgm:pt>
    <dgm:pt modelId="{C6CEA6BF-B6E9-4246-BF29-B450ACE8E509}" type="sibTrans" cxnId="{12FE0B48-080F-4B48-BEF6-7D5A8253E7CB}">
      <dgm:prSet/>
      <dgm:spPr/>
      <dgm:t>
        <a:bodyPr/>
        <a:lstStyle/>
        <a:p>
          <a:endParaRPr kumimoji="1" lang="ja-JP" altLang="en-US">
            <a:latin typeface="+mn-ea"/>
            <a:ea typeface="+mn-ea"/>
          </a:endParaRPr>
        </a:p>
      </dgm:t>
    </dgm:pt>
    <dgm:pt modelId="{CA350139-DB45-40B7-A062-819381294EC4}" type="parTrans" cxnId="{12FE0B48-080F-4B48-BEF6-7D5A8253E7CB}">
      <dgm:prSet/>
      <dgm:spPr/>
      <dgm:t>
        <a:bodyPr/>
        <a:lstStyle/>
        <a:p>
          <a:endParaRPr kumimoji="1" lang="ja-JP" altLang="en-US" dirty="0">
            <a:latin typeface="+mn-ea"/>
            <a:ea typeface="+mn-ea"/>
          </a:endParaRPr>
        </a:p>
      </dgm:t>
    </dgm:pt>
    <dgm:pt modelId="{078F7E43-B2FF-414C-8D78-53FC4D680F1B}" type="pres">
      <dgm:prSet presAssocID="{BF6C03C7-AC36-4708-8B31-E6F1522CC0B8}" presName="Name0" presStyleCnt="0">
        <dgm:presLayoutVars>
          <dgm:chMax val="1"/>
          <dgm:dir/>
          <dgm:animLvl val="ctr"/>
          <dgm:resizeHandles val="exact"/>
        </dgm:presLayoutVars>
      </dgm:prSet>
      <dgm:spPr/>
    </dgm:pt>
    <dgm:pt modelId="{0D43BD2D-A112-4C0D-B5DD-388C3960FCC0}" type="pres">
      <dgm:prSet presAssocID="{471CD489-0F70-433A-8E4B-0AE0934E3FEB}" presName="centerShape" presStyleLbl="node0" presStyleIdx="0" presStyleCnt="1" custScaleX="122509"/>
      <dgm:spPr/>
    </dgm:pt>
    <dgm:pt modelId="{5DF2DA68-EA01-419B-A953-05DD6984C40E}" type="pres">
      <dgm:prSet presAssocID="{70EFE3AC-1DB8-4D5F-8F62-CA88A2B81754}" presName="parTrans" presStyleLbl="sibTrans2D1" presStyleIdx="0" presStyleCnt="5"/>
      <dgm:spPr/>
    </dgm:pt>
    <dgm:pt modelId="{CBF63D84-0E11-48C0-B38F-BB473B763D4B}" type="pres">
      <dgm:prSet presAssocID="{70EFE3AC-1DB8-4D5F-8F62-CA88A2B81754}" presName="connectorText" presStyleLbl="sibTrans2D1" presStyleIdx="0" presStyleCnt="5"/>
      <dgm:spPr/>
    </dgm:pt>
    <dgm:pt modelId="{00F6BBCB-86C7-42DC-8475-18D741040CFB}" type="pres">
      <dgm:prSet presAssocID="{A5F1D96A-1034-417C-B864-43FD1BC34321}" presName="node" presStyleLbl="node1" presStyleIdx="0" presStyleCnt="5" custScaleX="138716">
        <dgm:presLayoutVars>
          <dgm:bulletEnabled val="1"/>
        </dgm:presLayoutVars>
      </dgm:prSet>
      <dgm:spPr/>
    </dgm:pt>
    <dgm:pt modelId="{77F2ABCF-C031-4070-990A-3846493FDB3C}" type="pres">
      <dgm:prSet presAssocID="{9A600FCD-FCC0-4D5A-A2BA-C3D7AF564943}" presName="parTrans" presStyleLbl="sibTrans2D1" presStyleIdx="1" presStyleCnt="5"/>
      <dgm:spPr/>
    </dgm:pt>
    <dgm:pt modelId="{598A2487-336C-4F75-BA9A-84BC344A6367}" type="pres">
      <dgm:prSet presAssocID="{9A600FCD-FCC0-4D5A-A2BA-C3D7AF564943}" presName="connectorText" presStyleLbl="sibTrans2D1" presStyleIdx="1" presStyleCnt="5"/>
      <dgm:spPr/>
    </dgm:pt>
    <dgm:pt modelId="{02C8DA2E-850E-44C0-BD69-C2CAF3965CE0}" type="pres">
      <dgm:prSet presAssocID="{BE944381-C01A-4F93-8A6B-291D1486E065}" presName="node" presStyleLbl="node1" presStyleIdx="1" presStyleCnt="5" custScaleX="113739">
        <dgm:presLayoutVars>
          <dgm:bulletEnabled val="1"/>
        </dgm:presLayoutVars>
      </dgm:prSet>
      <dgm:spPr/>
    </dgm:pt>
    <dgm:pt modelId="{8784B7CD-0B0B-4ADE-8570-1DB62EE5301E}" type="pres">
      <dgm:prSet presAssocID="{134A118F-A0B6-426D-B02A-BF2C82F98DCF}" presName="parTrans" presStyleLbl="sibTrans2D1" presStyleIdx="2" presStyleCnt="5"/>
      <dgm:spPr/>
    </dgm:pt>
    <dgm:pt modelId="{3E6FB09D-1B1A-4FDE-9F0F-87916203E65B}" type="pres">
      <dgm:prSet presAssocID="{134A118F-A0B6-426D-B02A-BF2C82F98DCF}" presName="connectorText" presStyleLbl="sibTrans2D1" presStyleIdx="2" presStyleCnt="5"/>
      <dgm:spPr/>
    </dgm:pt>
    <dgm:pt modelId="{7AD63CDD-F1EB-4F0E-8C7A-6C53BD2B14D0}" type="pres">
      <dgm:prSet presAssocID="{40990429-64E4-4ACE-96E4-2440F4C9BFE7}" presName="node" presStyleLbl="node1" presStyleIdx="2" presStyleCnt="5" custScaleX="125681">
        <dgm:presLayoutVars>
          <dgm:bulletEnabled val="1"/>
        </dgm:presLayoutVars>
      </dgm:prSet>
      <dgm:spPr/>
    </dgm:pt>
    <dgm:pt modelId="{B8E83CB4-1AD4-4FF2-AACF-DB8D11B075B3}" type="pres">
      <dgm:prSet presAssocID="{CA350139-DB45-40B7-A062-819381294EC4}" presName="parTrans" presStyleLbl="sibTrans2D1" presStyleIdx="3" presStyleCnt="5"/>
      <dgm:spPr/>
    </dgm:pt>
    <dgm:pt modelId="{2E464388-9B56-46E7-8F17-9609CAD524FF}" type="pres">
      <dgm:prSet presAssocID="{CA350139-DB45-40B7-A062-819381294EC4}" presName="connectorText" presStyleLbl="sibTrans2D1" presStyleIdx="3" presStyleCnt="5"/>
      <dgm:spPr/>
    </dgm:pt>
    <dgm:pt modelId="{8DFAA49F-BA91-479F-8835-F758B14489BA}" type="pres">
      <dgm:prSet presAssocID="{9BFB7799-2C99-4EB5-B66C-D7BF5AC54909}" presName="node" presStyleLbl="node1" presStyleIdx="3" presStyleCnt="5" custScaleX="119337">
        <dgm:presLayoutVars>
          <dgm:bulletEnabled val="1"/>
        </dgm:presLayoutVars>
      </dgm:prSet>
      <dgm:spPr/>
    </dgm:pt>
    <dgm:pt modelId="{49242FDF-724F-4395-B801-B181CFECF754}" type="pres">
      <dgm:prSet presAssocID="{47343A57-E1EE-45BA-97AA-911285C15C29}" presName="parTrans" presStyleLbl="sibTrans2D1" presStyleIdx="4" presStyleCnt="5"/>
      <dgm:spPr/>
    </dgm:pt>
    <dgm:pt modelId="{06EAB71E-B726-40BF-9E25-46043FB56784}" type="pres">
      <dgm:prSet presAssocID="{47343A57-E1EE-45BA-97AA-911285C15C29}" presName="connectorText" presStyleLbl="sibTrans2D1" presStyleIdx="4" presStyleCnt="5"/>
      <dgm:spPr/>
    </dgm:pt>
    <dgm:pt modelId="{1E8443EA-0D3A-4A38-A8D4-F224A419E422}" type="pres">
      <dgm:prSet presAssocID="{382DF011-6260-4A09-8509-461B218B05B0}" presName="node" presStyleLbl="node1" presStyleIdx="4" presStyleCnt="5" custScaleX="121913">
        <dgm:presLayoutVars>
          <dgm:bulletEnabled val="1"/>
        </dgm:presLayoutVars>
      </dgm:prSet>
      <dgm:spPr/>
    </dgm:pt>
  </dgm:ptLst>
  <dgm:cxnLst>
    <dgm:cxn modelId="{F0549810-F66F-45EB-9B7A-6189A88721D9}" type="presOf" srcId="{40990429-64E4-4ACE-96E4-2440F4C9BFE7}" destId="{7AD63CDD-F1EB-4F0E-8C7A-6C53BD2B14D0}" srcOrd="0" destOrd="0" presId="urn:microsoft.com/office/officeart/2005/8/layout/radial5"/>
    <dgm:cxn modelId="{9CE01034-B196-472E-849A-3453EC43A618}" type="presOf" srcId="{BF6C03C7-AC36-4708-8B31-E6F1522CC0B8}" destId="{078F7E43-B2FF-414C-8D78-53FC4D680F1B}" srcOrd="0" destOrd="0" presId="urn:microsoft.com/office/officeart/2005/8/layout/radial5"/>
    <dgm:cxn modelId="{01E6F65C-F3BA-4A0B-AE59-5E9A39EA902B}" type="presOf" srcId="{9BFB7799-2C99-4EB5-B66C-D7BF5AC54909}" destId="{8DFAA49F-BA91-479F-8835-F758B14489BA}" srcOrd="0" destOrd="0" presId="urn:microsoft.com/office/officeart/2005/8/layout/radial5"/>
    <dgm:cxn modelId="{7DB5745E-1FFE-4FA5-AA14-78AE39E96C7C}" type="presOf" srcId="{9A600FCD-FCC0-4D5A-A2BA-C3D7AF564943}" destId="{598A2487-336C-4F75-BA9A-84BC344A6367}" srcOrd="1" destOrd="0" presId="urn:microsoft.com/office/officeart/2005/8/layout/radial5"/>
    <dgm:cxn modelId="{31996A43-D129-4E2A-9C1A-7B6471E2E9C8}" srcId="{471CD489-0F70-433A-8E4B-0AE0934E3FEB}" destId="{40990429-64E4-4ACE-96E4-2440F4C9BFE7}" srcOrd="2" destOrd="0" parTransId="{134A118F-A0B6-426D-B02A-BF2C82F98DCF}" sibTransId="{668CE1DB-F4C8-4BC0-A15A-BE3E4C09E300}"/>
    <dgm:cxn modelId="{0C0C1B47-80E3-44B0-82CC-11822707ED1D}" type="presOf" srcId="{471CD489-0F70-433A-8E4B-0AE0934E3FEB}" destId="{0D43BD2D-A112-4C0D-B5DD-388C3960FCC0}" srcOrd="0" destOrd="0" presId="urn:microsoft.com/office/officeart/2005/8/layout/radial5"/>
    <dgm:cxn modelId="{12FE0B48-080F-4B48-BEF6-7D5A8253E7CB}" srcId="{471CD489-0F70-433A-8E4B-0AE0934E3FEB}" destId="{9BFB7799-2C99-4EB5-B66C-D7BF5AC54909}" srcOrd="3" destOrd="0" parTransId="{CA350139-DB45-40B7-A062-819381294EC4}" sibTransId="{C6CEA6BF-B6E9-4246-BF29-B450ACE8E509}"/>
    <dgm:cxn modelId="{9AA9434B-C9C6-4C9A-A146-A4872DDC37E1}" type="presOf" srcId="{70EFE3AC-1DB8-4D5F-8F62-CA88A2B81754}" destId="{5DF2DA68-EA01-419B-A953-05DD6984C40E}" srcOrd="0" destOrd="0" presId="urn:microsoft.com/office/officeart/2005/8/layout/radial5"/>
    <dgm:cxn modelId="{8B1CE754-CE16-47F6-A1F6-14E224BF4BAC}" type="presOf" srcId="{A5F1D96A-1034-417C-B864-43FD1BC34321}" destId="{00F6BBCB-86C7-42DC-8475-18D741040CFB}" srcOrd="0" destOrd="0" presId="urn:microsoft.com/office/officeart/2005/8/layout/radial5"/>
    <dgm:cxn modelId="{E470F55A-8526-49BE-825C-D6492FC9138B}" type="presOf" srcId="{134A118F-A0B6-426D-B02A-BF2C82F98DCF}" destId="{3E6FB09D-1B1A-4FDE-9F0F-87916203E65B}" srcOrd="1" destOrd="0" presId="urn:microsoft.com/office/officeart/2005/8/layout/radial5"/>
    <dgm:cxn modelId="{6DA86981-F836-496F-8752-B4AC970583BF}" type="presOf" srcId="{BE944381-C01A-4F93-8A6B-291D1486E065}" destId="{02C8DA2E-850E-44C0-BD69-C2CAF3965CE0}" srcOrd="0" destOrd="0" presId="urn:microsoft.com/office/officeart/2005/8/layout/radial5"/>
    <dgm:cxn modelId="{46A780AF-9F1A-4D53-9498-D351F4DFDAB2}" srcId="{471CD489-0F70-433A-8E4B-0AE0934E3FEB}" destId="{BE944381-C01A-4F93-8A6B-291D1486E065}" srcOrd="1" destOrd="0" parTransId="{9A600FCD-FCC0-4D5A-A2BA-C3D7AF564943}" sibTransId="{9611E421-243C-4051-9800-9B7EBB3D8E49}"/>
    <dgm:cxn modelId="{272D6AB5-E8C0-42B1-B14F-A3193B1BDFB2}" srcId="{471CD489-0F70-433A-8E4B-0AE0934E3FEB}" destId="{A5F1D96A-1034-417C-B864-43FD1BC34321}" srcOrd="0" destOrd="0" parTransId="{70EFE3AC-1DB8-4D5F-8F62-CA88A2B81754}" sibTransId="{F8DBC9DB-736B-46E7-A60D-ABA5ACE9A588}"/>
    <dgm:cxn modelId="{46AFDCB7-B64F-416E-A84B-9E89E41E5F30}" type="presOf" srcId="{134A118F-A0B6-426D-B02A-BF2C82F98DCF}" destId="{8784B7CD-0B0B-4ADE-8570-1DB62EE5301E}" srcOrd="0" destOrd="0" presId="urn:microsoft.com/office/officeart/2005/8/layout/radial5"/>
    <dgm:cxn modelId="{354691B9-F442-4179-AB40-93D5B28136FA}" type="presOf" srcId="{47343A57-E1EE-45BA-97AA-911285C15C29}" destId="{49242FDF-724F-4395-B801-B181CFECF754}" srcOrd="0" destOrd="0" presId="urn:microsoft.com/office/officeart/2005/8/layout/radial5"/>
    <dgm:cxn modelId="{466F7BBA-A746-4E7C-A462-A7F35B2439FC}" type="presOf" srcId="{382DF011-6260-4A09-8509-461B218B05B0}" destId="{1E8443EA-0D3A-4A38-A8D4-F224A419E422}" srcOrd="0" destOrd="0" presId="urn:microsoft.com/office/officeart/2005/8/layout/radial5"/>
    <dgm:cxn modelId="{1A2749CE-DFBC-4DEE-BB53-354926AD2467}" type="presOf" srcId="{CA350139-DB45-40B7-A062-819381294EC4}" destId="{2E464388-9B56-46E7-8F17-9609CAD524FF}" srcOrd="1" destOrd="0" presId="urn:microsoft.com/office/officeart/2005/8/layout/radial5"/>
    <dgm:cxn modelId="{FCFDADD8-1B8D-40E6-BE2E-AE12E0751B82}" type="presOf" srcId="{70EFE3AC-1DB8-4D5F-8F62-CA88A2B81754}" destId="{CBF63D84-0E11-48C0-B38F-BB473B763D4B}" srcOrd="1" destOrd="0" presId="urn:microsoft.com/office/officeart/2005/8/layout/radial5"/>
    <dgm:cxn modelId="{E1E3A3DE-C8BA-4FA6-9487-9747A50A17EF}" type="presOf" srcId="{47343A57-E1EE-45BA-97AA-911285C15C29}" destId="{06EAB71E-B726-40BF-9E25-46043FB56784}" srcOrd="1" destOrd="0" presId="urn:microsoft.com/office/officeart/2005/8/layout/radial5"/>
    <dgm:cxn modelId="{2DCB47F1-247E-4C7B-9B9B-B93446CD6297}" srcId="{BF6C03C7-AC36-4708-8B31-E6F1522CC0B8}" destId="{471CD489-0F70-433A-8E4B-0AE0934E3FEB}" srcOrd="0" destOrd="0" parTransId="{CCB044AD-0ECA-47DC-B23D-7AE79760A665}" sibTransId="{3F30979F-B14B-4C74-AAE2-6AD7B2735738}"/>
    <dgm:cxn modelId="{198897F8-22CB-41A3-938F-D6B8EB17F03D}" type="presOf" srcId="{CA350139-DB45-40B7-A062-819381294EC4}" destId="{B8E83CB4-1AD4-4FF2-AACF-DB8D11B075B3}" srcOrd="0" destOrd="0" presId="urn:microsoft.com/office/officeart/2005/8/layout/radial5"/>
    <dgm:cxn modelId="{577352FD-0060-4A2B-B852-8A29833540C8}" srcId="{471CD489-0F70-433A-8E4B-0AE0934E3FEB}" destId="{382DF011-6260-4A09-8509-461B218B05B0}" srcOrd="4" destOrd="0" parTransId="{47343A57-E1EE-45BA-97AA-911285C15C29}" sibTransId="{3B1C3725-6511-49AF-846F-4573BC919D62}"/>
    <dgm:cxn modelId="{F936FDFF-8E24-40D5-B406-EA1E243D0469}" type="presOf" srcId="{9A600FCD-FCC0-4D5A-A2BA-C3D7AF564943}" destId="{77F2ABCF-C031-4070-990A-3846493FDB3C}" srcOrd="0" destOrd="0" presId="urn:microsoft.com/office/officeart/2005/8/layout/radial5"/>
    <dgm:cxn modelId="{32E64C02-EDD0-4A71-9533-8AA0037C7C2F}" type="presParOf" srcId="{078F7E43-B2FF-414C-8D78-53FC4D680F1B}" destId="{0D43BD2D-A112-4C0D-B5DD-388C3960FCC0}" srcOrd="0" destOrd="0" presId="urn:microsoft.com/office/officeart/2005/8/layout/radial5"/>
    <dgm:cxn modelId="{7B272D54-0934-4D2D-B7C6-B25B65AF2D6B}" type="presParOf" srcId="{078F7E43-B2FF-414C-8D78-53FC4D680F1B}" destId="{5DF2DA68-EA01-419B-A953-05DD6984C40E}" srcOrd="1" destOrd="0" presId="urn:microsoft.com/office/officeart/2005/8/layout/radial5"/>
    <dgm:cxn modelId="{C5C88893-9F3E-4196-AAAE-3F972B2D7B15}" type="presParOf" srcId="{5DF2DA68-EA01-419B-A953-05DD6984C40E}" destId="{CBF63D84-0E11-48C0-B38F-BB473B763D4B}" srcOrd="0" destOrd="0" presId="urn:microsoft.com/office/officeart/2005/8/layout/radial5"/>
    <dgm:cxn modelId="{3D83E373-A2AB-4201-B59A-A243A63B3220}" type="presParOf" srcId="{078F7E43-B2FF-414C-8D78-53FC4D680F1B}" destId="{00F6BBCB-86C7-42DC-8475-18D741040CFB}" srcOrd="2" destOrd="0" presId="urn:microsoft.com/office/officeart/2005/8/layout/radial5"/>
    <dgm:cxn modelId="{BF028940-AF67-4DBB-B51F-A98D84E3E641}" type="presParOf" srcId="{078F7E43-B2FF-414C-8D78-53FC4D680F1B}" destId="{77F2ABCF-C031-4070-990A-3846493FDB3C}" srcOrd="3" destOrd="0" presId="urn:microsoft.com/office/officeart/2005/8/layout/radial5"/>
    <dgm:cxn modelId="{498B1ADE-70A0-4A7F-B6F2-78762B90A3BB}" type="presParOf" srcId="{77F2ABCF-C031-4070-990A-3846493FDB3C}" destId="{598A2487-336C-4F75-BA9A-84BC344A6367}" srcOrd="0" destOrd="0" presId="urn:microsoft.com/office/officeart/2005/8/layout/radial5"/>
    <dgm:cxn modelId="{06F29408-0D3E-4677-B851-3ABF3FF6639B}" type="presParOf" srcId="{078F7E43-B2FF-414C-8D78-53FC4D680F1B}" destId="{02C8DA2E-850E-44C0-BD69-C2CAF3965CE0}" srcOrd="4" destOrd="0" presId="urn:microsoft.com/office/officeart/2005/8/layout/radial5"/>
    <dgm:cxn modelId="{0065350A-99A1-4C52-A801-041E7BCF917B}" type="presParOf" srcId="{078F7E43-B2FF-414C-8D78-53FC4D680F1B}" destId="{8784B7CD-0B0B-4ADE-8570-1DB62EE5301E}" srcOrd="5" destOrd="0" presId="urn:microsoft.com/office/officeart/2005/8/layout/radial5"/>
    <dgm:cxn modelId="{23F101FE-9EC9-462C-9A0C-7516E8A4E9BD}" type="presParOf" srcId="{8784B7CD-0B0B-4ADE-8570-1DB62EE5301E}" destId="{3E6FB09D-1B1A-4FDE-9F0F-87916203E65B}" srcOrd="0" destOrd="0" presId="urn:microsoft.com/office/officeart/2005/8/layout/radial5"/>
    <dgm:cxn modelId="{1D65E420-A16A-4FD0-B4B0-57199664F38E}" type="presParOf" srcId="{078F7E43-B2FF-414C-8D78-53FC4D680F1B}" destId="{7AD63CDD-F1EB-4F0E-8C7A-6C53BD2B14D0}" srcOrd="6" destOrd="0" presId="urn:microsoft.com/office/officeart/2005/8/layout/radial5"/>
    <dgm:cxn modelId="{3BB60D3B-727C-4916-9580-2B51DB9DCB8F}" type="presParOf" srcId="{078F7E43-B2FF-414C-8D78-53FC4D680F1B}" destId="{B8E83CB4-1AD4-4FF2-AACF-DB8D11B075B3}" srcOrd="7" destOrd="0" presId="urn:microsoft.com/office/officeart/2005/8/layout/radial5"/>
    <dgm:cxn modelId="{B4DA93BA-605D-4778-80D7-24A569E34A39}" type="presParOf" srcId="{B8E83CB4-1AD4-4FF2-AACF-DB8D11B075B3}" destId="{2E464388-9B56-46E7-8F17-9609CAD524FF}" srcOrd="0" destOrd="0" presId="urn:microsoft.com/office/officeart/2005/8/layout/radial5"/>
    <dgm:cxn modelId="{EF106737-D83F-46BC-A7EB-79613212BDBA}" type="presParOf" srcId="{078F7E43-B2FF-414C-8D78-53FC4D680F1B}" destId="{8DFAA49F-BA91-479F-8835-F758B14489BA}" srcOrd="8" destOrd="0" presId="urn:microsoft.com/office/officeart/2005/8/layout/radial5"/>
    <dgm:cxn modelId="{65AC4F84-FF5C-4575-8D28-AB7C305E6055}" type="presParOf" srcId="{078F7E43-B2FF-414C-8D78-53FC4D680F1B}" destId="{49242FDF-724F-4395-B801-B181CFECF754}" srcOrd="9" destOrd="0" presId="urn:microsoft.com/office/officeart/2005/8/layout/radial5"/>
    <dgm:cxn modelId="{2F9B373B-7967-4950-9327-5C9A7DE3FFBC}" type="presParOf" srcId="{49242FDF-724F-4395-B801-B181CFECF754}" destId="{06EAB71E-B726-40BF-9E25-46043FB56784}" srcOrd="0" destOrd="0" presId="urn:microsoft.com/office/officeart/2005/8/layout/radial5"/>
    <dgm:cxn modelId="{8A5C8036-AB21-408B-8325-F5D8708AF9B6}" type="presParOf" srcId="{078F7E43-B2FF-414C-8D78-53FC4D680F1B}" destId="{1E8443EA-0D3A-4A38-A8D4-F224A419E422}"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9992A6-3CB9-42BF-96D3-1C17149280E3}" type="doc">
      <dgm:prSet loTypeId="urn:microsoft.com/office/officeart/2005/8/layout/process4" loCatId="process" qsTypeId="urn:microsoft.com/office/officeart/2005/8/quickstyle/3d3" qsCatId="3D" csTypeId="urn:microsoft.com/office/officeart/2005/8/colors/colorful1" csCatId="colorful" phldr="1"/>
      <dgm:spPr/>
      <dgm:t>
        <a:bodyPr/>
        <a:lstStyle/>
        <a:p>
          <a:endParaRPr kumimoji="1" lang="ja-JP" altLang="en-US"/>
        </a:p>
      </dgm:t>
    </dgm:pt>
    <dgm:pt modelId="{80BEDD22-0249-431A-96A7-B2296C86A8B3}">
      <dgm:prSet phldrT="[テキスト]"/>
      <dgm:spPr/>
      <dgm:t>
        <a:bodyPr/>
        <a:lstStyle/>
        <a:p>
          <a:r>
            <a:rPr kumimoji="1" lang="ja-JP" altLang="en-US" dirty="0">
              <a:solidFill>
                <a:schemeClr val="tx1"/>
              </a:solidFill>
            </a:rPr>
            <a:t>第一印象</a:t>
          </a:r>
        </a:p>
      </dgm:t>
    </dgm:pt>
    <dgm:pt modelId="{CDD0B758-9969-4FC3-8C12-49917C4D51D2}" type="parTrans" cxnId="{D2DDC453-6AC3-439E-A118-2D2377D2E923}">
      <dgm:prSet/>
      <dgm:spPr/>
      <dgm:t>
        <a:bodyPr/>
        <a:lstStyle/>
        <a:p>
          <a:endParaRPr kumimoji="1" lang="ja-JP" altLang="en-US"/>
        </a:p>
      </dgm:t>
    </dgm:pt>
    <dgm:pt modelId="{3CE210BE-061C-4932-9730-DC288B24DD2B}" type="sibTrans" cxnId="{D2DDC453-6AC3-439E-A118-2D2377D2E923}">
      <dgm:prSet/>
      <dgm:spPr/>
      <dgm:t>
        <a:bodyPr/>
        <a:lstStyle/>
        <a:p>
          <a:endParaRPr kumimoji="1" lang="ja-JP" altLang="en-US"/>
        </a:p>
      </dgm:t>
    </dgm:pt>
    <dgm:pt modelId="{1736AB42-4504-464D-A047-105DAF5A1969}">
      <dgm:prSet phldrT="[テキスト]"/>
      <dgm:spPr/>
      <dgm:t>
        <a:bodyPr/>
        <a:lstStyle/>
        <a:p>
          <a:r>
            <a:rPr kumimoji="1" lang="ja-JP" altLang="en-US" dirty="0">
              <a:solidFill>
                <a:schemeClr val="tx1"/>
              </a:solidFill>
            </a:rPr>
            <a:t>初期評価</a:t>
          </a:r>
        </a:p>
      </dgm:t>
    </dgm:pt>
    <dgm:pt modelId="{BED1E636-876B-40FD-840C-FDE0C2588F38}" type="parTrans" cxnId="{BDF9B8FB-42DD-4E60-9F2D-B5A0C99D88A4}">
      <dgm:prSet/>
      <dgm:spPr/>
      <dgm:t>
        <a:bodyPr/>
        <a:lstStyle/>
        <a:p>
          <a:endParaRPr kumimoji="1" lang="ja-JP" altLang="en-US"/>
        </a:p>
      </dgm:t>
    </dgm:pt>
    <dgm:pt modelId="{D5AC6445-90E4-4660-9CFC-F78A00886C84}" type="sibTrans" cxnId="{BDF9B8FB-42DD-4E60-9F2D-B5A0C99D88A4}">
      <dgm:prSet/>
      <dgm:spPr/>
      <dgm:t>
        <a:bodyPr/>
        <a:lstStyle/>
        <a:p>
          <a:endParaRPr kumimoji="1" lang="ja-JP" altLang="en-US"/>
        </a:p>
      </dgm:t>
    </dgm:pt>
    <dgm:pt modelId="{46B6E5A7-AC9D-4288-993D-1E4237225FE6}" type="pres">
      <dgm:prSet presAssocID="{A79992A6-3CB9-42BF-96D3-1C17149280E3}" presName="Name0" presStyleCnt="0">
        <dgm:presLayoutVars>
          <dgm:dir/>
          <dgm:animLvl val="lvl"/>
          <dgm:resizeHandles val="exact"/>
        </dgm:presLayoutVars>
      </dgm:prSet>
      <dgm:spPr/>
    </dgm:pt>
    <dgm:pt modelId="{A020F459-5C86-4A8C-B867-120C4B598A78}" type="pres">
      <dgm:prSet presAssocID="{1736AB42-4504-464D-A047-105DAF5A1969}" presName="boxAndChildren" presStyleCnt="0"/>
      <dgm:spPr/>
    </dgm:pt>
    <dgm:pt modelId="{883C55BB-A3A5-4DEE-98C9-CC3551347F7F}" type="pres">
      <dgm:prSet presAssocID="{1736AB42-4504-464D-A047-105DAF5A1969}" presName="parentTextBox" presStyleLbl="node1" presStyleIdx="0" presStyleCnt="2"/>
      <dgm:spPr/>
    </dgm:pt>
    <dgm:pt modelId="{88B347F9-1749-4094-A420-36A04453A182}" type="pres">
      <dgm:prSet presAssocID="{3CE210BE-061C-4932-9730-DC288B24DD2B}" presName="sp" presStyleCnt="0"/>
      <dgm:spPr/>
    </dgm:pt>
    <dgm:pt modelId="{277E9D71-73A4-43B0-AF32-19A88AD5CC94}" type="pres">
      <dgm:prSet presAssocID="{80BEDD22-0249-431A-96A7-B2296C86A8B3}" presName="arrowAndChildren" presStyleCnt="0"/>
      <dgm:spPr/>
    </dgm:pt>
    <dgm:pt modelId="{F414F6EE-B9A6-4EFC-A8E7-2434978B81BF}" type="pres">
      <dgm:prSet presAssocID="{80BEDD22-0249-431A-96A7-B2296C86A8B3}" presName="parentTextArrow" presStyleLbl="node1" presStyleIdx="1" presStyleCnt="2"/>
      <dgm:spPr/>
    </dgm:pt>
  </dgm:ptLst>
  <dgm:cxnLst>
    <dgm:cxn modelId="{2E8CA31A-64EE-406C-B58D-9C1EE1E3DE12}" type="presOf" srcId="{1736AB42-4504-464D-A047-105DAF5A1969}" destId="{883C55BB-A3A5-4DEE-98C9-CC3551347F7F}" srcOrd="0" destOrd="0" presId="urn:microsoft.com/office/officeart/2005/8/layout/process4"/>
    <dgm:cxn modelId="{627C346B-7F24-44F3-BA80-BC34A76B0C31}" type="presOf" srcId="{A79992A6-3CB9-42BF-96D3-1C17149280E3}" destId="{46B6E5A7-AC9D-4288-993D-1E4237225FE6}" srcOrd="0" destOrd="0" presId="urn:microsoft.com/office/officeart/2005/8/layout/process4"/>
    <dgm:cxn modelId="{D2DDC453-6AC3-439E-A118-2D2377D2E923}" srcId="{A79992A6-3CB9-42BF-96D3-1C17149280E3}" destId="{80BEDD22-0249-431A-96A7-B2296C86A8B3}" srcOrd="0" destOrd="0" parTransId="{CDD0B758-9969-4FC3-8C12-49917C4D51D2}" sibTransId="{3CE210BE-061C-4932-9730-DC288B24DD2B}"/>
    <dgm:cxn modelId="{BDF9B8FB-42DD-4E60-9F2D-B5A0C99D88A4}" srcId="{A79992A6-3CB9-42BF-96D3-1C17149280E3}" destId="{1736AB42-4504-464D-A047-105DAF5A1969}" srcOrd="1" destOrd="0" parTransId="{BED1E636-876B-40FD-840C-FDE0C2588F38}" sibTransId="{D5AC6445-90E4-4660-9CFC-F78A00886C84}"/>
    <dgm:cxn modelId="{C647DDFD-FD21-4C88-88DE-9510E3077240}" type="presOf" srcId="{80BEDD22-0249-431A-96A7-B2296C86A8B3}" destId="{F414F6EE-B9A6-4EFC-A8E7-2434978B81BF}" srcOrd="0" destOrd="0" presId="urn:microsoft.com/office/officeart/2005/8/layout/process4"/>
    <dgm:cxn modelId="{3F69A1C6-A6FA-4F83-B34B-5A08561BFDF9}" type="presParOf" srcId="{46B6E5A7-AC9D-4288-993D-1E4237225FE6}" destId="{A020F459-5C86-4A8C-B867-120C4B598A78}" srcOrd="0" destOrd="0" presId="urn:microsoft.com/office/officeart/2005/8/layout/process4"/>
    <dgm:cxn modelId="{4ACE9F8E-5C5A-41F7-B2C8-224511F8C387}" type="presParOf" srcId="{A020F459-5C86-4A8C-B867-120C4B598A78}" destId="{883C55BB-A3A5-4DEE-98C9-CC3551347F7F}" srcOrd="0" destOrd="0" presId="urn:microsoft.com/office/officeart/2005/8/layout/process4"/>
    <dgm:cxn modelId="{2B8E8678-9913-405D-AD63-CE934C3459C2}" type="presParOf" srcId="{46B6E5A7-AC9D-4288-993D-1E4237225FE6}" destId="{88B347F9-1749-4094-A420-36A04453A182}" srcOrd="1" destOrd="0" presId="urn:microsoft.com/office/officeart/2005/8/layout/process4"/>
    <dgm:cxn modelId="{0DF38F0D-7311-41B2-BCF8-EF862D714FA2}" type="presParOf" srcId="{46B6E5A7-AC9D-4288-993D-1E4237225FE6}" destId="{277E9D71-73A4-43B0-AF32-19A88AD5CC94}" srcOrd="2" destOrd="0" presId="urn:microsoft.com/office/officeart/2005/8/layout/process4"/>
    <dgm:cxn modelId="{27D3D987-EE6C-4617-8E3B-B056CCAEB9BC}" type="presParOf" srcId="{277E9D71-73A4-43B0-AF32-19A88AD5CC94}" destId="{F414F6EE-B9A6-4EFC-A8E7-2434978B81BF}"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238910-FD3B-41A6-A91C-91F9A5B5DE9E}" type="doc">
      <dgm:prSet loTypeId="urn:microsoft.com/office/officeart/2005/8/layout/process4" loCatId="process" qsTypeId="urn:microsoft.com/office/officeart/2005/8/quickstyle/simple3" qsCatId="simple" csTypeId="urn:microsoft.com/office/officeart/2005/8/colors/colorful1" csCatId="colorful" phldr="1"/>
      <dgm:spPr/>
    </dgm:pt>
    <dgm:pt modelId="{8C1E2990-CC8F-46D7-AE2B-4CB9AF627179}">
      <dgm:prSet phldrT="[テキスト]" custT="1"/>
      <dgm:spPr/>
      <dgm:t>
        <a:bodyPr/>
        <a:lstStyle/>
        <a:p>
          <a:r>
            <a:rPr kumimoji="1" lang="en-US" altLang="ja-JP" sz="2000" dirty="0">
              <a:solidFill>
                <a:schemeClr val="tx1"/>
              </a:solidFill>
              <a:latin typeface="+mn-ea"/>
              <a:ea typeface="+mn-ea"/>
            </a:rPr>
            <a:t>【A:</a:t>
          </a:r>
          <a:r>
            <a:rPr kumimoji="1" lang="ja-JP" altLang="en-US" sz="2000" dirty="0">
              <a:solidFill>
                <a:schemeClr val="tx1"/>
              </a:solidFill>
              <a:latin typeface="+mn-ea"/>
              <a:ea typeface="+mn-ea"/>
            </a:rPr>
            <a:t>気道</a:t>
          </a:r>
          <a:r>
            <a:rPr kumimoji="1" lang="en-US" altLang="ja-JP" sz="2000" dirty="0">
              <a:solidFill>
                <a:schemeClr val="tx1"/>
              </a:solidFill>
              <a:latin typeface="+mn-ea"/>
              <a:ea typeface="+mn-ea"/>
            </a:rPr>
            <a:t>】</a:t>
          </a:r>
        </a:p>
        <a:p>
          <a:r>
            <a:rPr kumimoji="1" lang="ja-JP" altLang="en-US" sz="2000" dirty="0">
              <a:solidFill>
                <a:schemeClr val="tx1"/>
              </a:solidFill>
              <a:latin typeface="+mn-ea"/>
              <a:ea typeface="+mn-ea"/>
            </a:rPr>
            <a:t>声は出ているか？　嘔吐してないか？</a:t>
          </a:r>
          <a:endParaRPr kumimoji="1" lang="en-US" altLang="ja-JP" sz="2000" dirty="0">
            <a:solidFill>
              <a:schemeClr val="tx1"/>
            </a:solidFill>
            <a:latin typeface="+mn-ea"/>
            <a:ea typeface="+mn-ea"/>
          </a:endParaRPr>
        </a:p>
      </dgm:t>
    </dgm:pt>
    <dgm:pt modelId="{8E7168B9-364C-4EAC-9291-E438E5FD9CD1}" type="parTrans" cxnId="{905EE014-F5BE-43BB-AFD4-F91CC37F4AFB}">
      <dgm:prSet/>
      <dgm:spPr/>
      <dgm:t>
        <a:bodyPr/>
        <a:lstStyle/>
        <a:p>
          <a:endParaRPr kumimoji="1" lang="ja-JP" altLang="en-US" sz="2000">
            <a:solidFill>
              <a:schemeClr val="tx1"/>
            </a:solidFill>
            <a:latin typeface="+mn-ea"/>
            <a:ea typeface="+mn-ea"/>
          </a:endParaRPr>
        </a:p>
      </dgm:t>
    </dgm:pt>
    <dgm:pt modelId="{B6A8B5AA-377A-4E11-9DFD-95407F2C7060}" type="sibTrans" cxnId="{905EE014-F5BE-43BB-AFD4-F91CC37F4AFB}">
      <dgm:prSet/>
      <dgm:spPr/>
      <dgm:t>
        <a:bodyPr/>
        <a:lstStyle/>
        <a:p>
          <a:endParaRPr kumimoji="1" lang="ja-JP" altLang="en-US" sz="2000">
            <a:solidFill>
              <a:schemeClr val="tx1"/>
            </a:solidFill>
            <a:latin typeface="+mn-ea"/>
            <a:ea typeface="+mn-ea"/>
          </a:endParaRPr>
        </a:p>
      </dgm:t>
    </dgm:pt>
    <dgm:pt modelId="{F1EDEA94-9CC2-405B-94FC-99F2254B4FA0}">
      <dgm:prSet phldrT="[テキスト]" custT="1"/>
      <dgm:spPr/>
      <dgm:t>
        <a:bodyPr/>
        <a:lstStyle/>
        <a:p>
          <a:r>
            <a:rPr kumimoji="1" lang="en-US" altLang="ja-JP" sz="2000" dirty="0">
              <a:solidFill>
                <a:schemeClr val="tx1"/>
              </a:solidFill>
              <a:latin typeface="+mn-ea"/>
              <a:ea typeface="+mn-ea"/>
            </a:rPr>
            <a:t>【B</a:t>
          </a:r>
          <a:r>
            <a:rPr kumimoji="1" lang="ja-JP" altLang="en-US" sz="2000" dirty="0">
              <a:solidFill>
                <a:schemeClr val="tx1"/>
              </a:solidFill>
              <a:latin typeface="+mn-ea"/>
              <a:ea typeface="+mn-ea"/>
            </a:rPr>
            <a:t>：呼吸</a:t>
          </a:r>
          <a:r>
            <a:rPr kumimoji="1" lang="en-US" altLang="ja-JP" sz="2000" dirty="0">
              <a:solidFill>
                <a:schemeClr val="tx1"/>
              </a:solidFill>
              <a:latin typeface="+mn-ea"/>
              <a:ea typeface="+mn-ea"/>
            </a:rPr>
            <a:t>】</a:t>
          </a:r>
        </a:p>
        <a:p>
          <a:r>
            <a:rPr kumimoji="1" lang="ja-JP" altLang="en-US" sz="2000" dirty="0">
              <a:solidFill>
                <a:schemeClr val="tx1"/>
              </a:solidFill>
              <a:latin typeface="+mn-ea"/>
              <a:ea typeface="+mn-ea"/>
            </a:rPr>
            <a:t>胸はあがっているか？　苦しそうな呼吸か？　ぜー</a:t>
          </a:r>
          <a:r>
            <a:rPr kumimoji="1" lang="ja-JP" altLang="en-US" sz="2000" dirty="0" err="1">
              <a:solidFill>
                <a:schemeClr val="tx1"/>
              </a:solidFill>
              <a:latin typeface="+mn-ea"/>
              <a:ea typeface="+mn-ea"/>
            </a:rPr>
            <a:t>ぜ</a:t>
          </a:r>
          <a:r>
            <a:rPr kumimoji="1" lang="ja-JP" altLang="en-US" sz="2000" dirty="0">
              <a:solidFill>
                <a:schemeClr val="tx1"/>
              </a:solidFill>
              <a:latin typeface="+mn-ea"/>
              <a:ea typeface="+mn-ea"/>
            </a:rPr>
            <a:t>ーいってないか？</a:t>
          </a:r>
          <a:endParaRPr kumimoji="1" lang="en-US" altLang="ja-JP" sz="2000" dirty="0">
            <a:solidFill>
              <a:schemeClr val="tx1"/>
            </a:solidFill>
            <a:latin typeface="+mn-ea"/>
            <a:ea typeface="+mn-ea"/>
          </a:endParaRPr>
        </a:p>
      </dgm:t>
    </dgm:pt>
    <dgm:pt modelId="{F5EDEEE8-0B0D-48A8-A60C-B1AAB8CD41B6}" type="parTrans" cxnId="{C912626A-0FAD-4806-B608-51CE5436BC3F}">
      <dgm:prSet/>
      <dgm:spPr/>
      <dgm:t>
        <a:bodyPr/>
        <a:lstStyle/>
        <a:p>
          <a:endParaRPr kumimoji="1" lang="ja-JP" altLang="en-US" sz="2000">
            <a:solidFill>
              <a:schemeClr val="tx1"/>
            </a:solidFill>
            <a:latin typeface="+mn-ea"/>
            <a:ea typeface="+mn-ea"/>
          </a:endParaRPr>
        </a:p>
      </dgm:t>
    </dgm:pt>
    <dgm:pt modelId="{BA6ED17C-E5DE-4F0B-8996-40D2C509F094}" type="sibTrans" cxnId="{C912626A-0FAD-4806-B608-51CE5436BC3F}">
      <dgm:prSet/>
      <dgm:spPr/>
      <dgm:t>
        <a:bodyPr/>
        <a:lstStyle/>
        <a:p>
          <a:endParaRPr kumimoji="1" lang="ja-JP" altLang="en-US" sz="2000">
            <a:solidFill>
              <a:schemeClr val="tx1"/>
            </a:solidFill>
            <a:latin typeface="+mn-ea"/>
            <a:ea typeface="+mn-ea"/>
          </a:endParaRPr>
        </a:p>
      </dgm:t>
    </dgm:pt>
    <dgm:pt modelId="{0347C6CB-BFBE-41F1-8E83-9D0C3F8058BA}">
      <dgm:prSet phldrT="[テキスト]" custT="1"/>
      <dgm:spPr/>
      <dgm:t>
        <a:bodyPr/>
        <a:lstStyle/>
        <a:p>
          <a:r>
            <a:rPr kumimoji="1" lang="en-US" altLang="ja-JP" sz="2000" dirty="0">
              <a:solidFill>
                <a:schemeClr val="tx1"/>
              </a:solidFill>
              <a:latin typeface="+mn-ea"/>
              <a:ea typeface="+mn-ea"/>
            </a:rPr>
            <a:t>【C</a:t>
          </a:r>
          <a:r>
            <a:rPr kumimoji="1" lang="ja-JP" altLang="en-US" sz="2000" dirty="0">
              <a:solidFill>
                <a:schemeClr val="tx1"/>
              </a:solidFill>
              <a:latin typeface="+mn-ea"/>
              <a:ea typeface="+mn-ea"/>
            </a:rPr>
            <a:t>：循環</a:t>
          </a:r>
          <a:r>
            <a:rPr kumimoji="1" lang="en-US" altLang="ja-JP" sz="2000" dirty="0">
              <a:solidFill>
                <a:schemeClr val="tx1"/>
              </a:solidFill>
              <a:latin typeface="+mn-ea"/>
              <a:ea typeface="+mn-ea"/>
            </a:rPr>
            <a:t>】</a:t>
          </a:r>
        </a:p>
        <a:p>
          <a:r>
            <a:rPr kumimoji="1" lang="ja-JP" altLang="en-US" sz="2000" dirty="0">
              <a:solidFill>
                <a:schemeClr val="tx1"/>
              </a:solidFill>
              <a:latin typeface="+mn-ea"/>
              <a:ea typeface="+mn-ea"/>
            </a:rPr>
            <a:t>出血はないか？　顔色は悪くないか？　冷汗かいてないか？</a:t>
          </a:r>
        </a:p>
      </dgm:t>
    </dgm:pt>
    <dgm:pt modelId="{FBFF282A-8816-494B-A9FA-43CD8AF32A76}" type="parTrans" cxnId="{91B2CD59-42BD-4BCA-BFFE-6BE718DEFF8B}">
      <dgm:prSet/>
      <dgm:spPr/>
      <dgm:t>
        <a:bodyPr/>
        <a:lstStyle/>
        <a:p>
          <a:endParaRPr kumimoji="1" lang="ja-JP" altLang="en-US" sz="2000">
            <a:solidFill>
              <a:schemeClr val="tx1"/>
            </a:solidFill>
            <a:latin typeface="+mn-ea"/>
            <a:ea typeface="+mn-ea"/>
          </a:endParaRPr>
        </a:p>
      </dgm:t>
    </dgm:pt>
    <dgm:pt modelId="{263B7EEA-625C-4881-A693-B65D014B6408}" type="sibTrans" cxnId="{91B2CD59-42BD-4BCA-BFFE-6BE718DEFF8B}">
      <dgm:prSet/>
      <dgm:spPr/>
      <dgm:t>
        <a:bodyPr/>
        <a:lstStyle/>
        <a:p>
          <a:endParaRPr kumimoji="1" lang="ja-JP" altLang="en-US" sz="2000">
            <a:solidFill>
              <a:schemeClr val="tx1"/>
            </a:solidFill>
            <a:latin typeface="+mn-ea"/>
            <a:ea typeface="+mn-ea"/>
          </a:endParaRPr>
        </a:p>
      </dgm:t>
    </dgm:pt>
    <dgm:pt modelId="{EE513063-DE01-4014-A466-70212F7B1A3B}">
      <dgm:prSet phldrT="[テキスト]" custT="1"/>
      <dgm:spPr/>
      <dgm:t>
        <a:bodyPr/>
        <a:lstStyle/>
        <a:p>
          <a:r>
            <a:rPr kumimoji="1" lang="en-US" altLang="ja-JP" sz="2000" dirty="0">
              <a:solidFill>
                <a:schemeClr val="tx1"/>
              </a:solidFill>
              <a:latin typeface="+mn-ea"/>
              <a:ea typeface="+mn-ea"/>
            </a:rPr>
            <a:t>【</a:t>
          </a:r>
          <a:r>
            <a:rPr kumimoji="1" lang="ja-JP" altLang="en-US" sz="2000" dirty="0">
              <a:solidFill>
                <a:schemeClr val="tx1"/>
              </a:solidFill>
              <a:latin typeface="+mn-ea"/>
              <a:ea typeface="+mn-ea"/>
            </a:rPr>
            <a:t>全身</a:t>
          </a:r>
          <a:r>
            <a:rPr kumimoji="1" lang="en-US" altLang="ja-JP" sz="2000" dirty="0">
              <a:solidFill>
                <a:schemeClr val="tx1"/>
              </a:solidFill>
              <a:latin typeface="+mn-ea"/>
              <a:ea typeface="+mn-ea"/>
            </a:rPr>
            <a:t>】</a:t>
          </a:r>
        </a:p>
        <a:p>
          <a:r>
            <a:rPr kumimoji="1" lang="ja-JP" altLang="en-US" sz="2000" dirty="0">
              <a:solidFill>
                <a:schemeClr val="tx1"/>
              </a:solidFill>
              <a:latin typeface="+mn-ea"/>
              <a:ea typeface="+mn-ea"/>
            </a:rPr>
            <a:t>明らかな四肢変形はないか？　赤くなっていないか？　青白くなっていないか？</a:t>
          </a:r>
        </a:p>
      </dgm:t>
    </dgm:pt>
    <dgm:pt modelId="{4578F17A-4830-4698-8638-23F66226BAFA}" type="parTrans" cxnId="{5B6DD1E3-5AE8-4A35-A2C0-CE48376CB63C}">
      <dgm:prSet/>
      <dgm:spPr/>
      <dgm:t>
        <a:bodyPr/>
        <a:lstStyle/>
        <a:p>
          <a:endParaRPr kumimoji="1" lang="ja-JP" altLang="en-US" sz="2000">
            <a:solidFill>
              <a:schemeClr val="tx1"/>
            </a:solidFill>
            <a:latin typeface="+mn-ea"/>
            <a:ea typeface="+mn-ea"/>
          </a:endParaRPr>
        </a:p>
      </dgm:t>
    </dgm:pt>
    <dgm:pt modelId="{86B86686-922A-455B-ABB1-7746F8B9061A}" type="sibTrans" cxnId="{5B6DD1E3-5AE8-4A35-A2C0-CE48376CB63C}">
      <dgm:prSet/>
      <dgm:spPr/>
      <dgm:t>
        <a:bodyPr/>
        <a:lstStyle/>
        <a:p>
          <a:endParaRPr kumimoji="1" lang="ja-JP" altLang="en-US" sz="2000">
            <a:solidFill>
              <a:schemeClr val="tx1"/>
            </a:solidFill>
            <a:latin typeface="+mn-ea"/>
            <a:ea typeface="+mn-ea"/>
          </a:endParaRPr>
        </a:p>
      </dgm:t>
    </dgm:pt>
    <dgm:pt modelId="{226C04CA-CA2F-4363-9D56-495FE4836297}">
      <dgm:prSet phldrT="[テキスト]" custT="1"/>
      <dgm:spPr/>
      <dgm:t>
        <a:bodyPr/>
        <a:lstStyle/>
        <a:p>
          <a:r>
            <a:rPr kumimoji="1" lang="en-US" altLang="ja-JP" sz="2000" dirty="0">
              <a:solidFill>
                <a:schemeClr val="tx1"/>
              </a:solidFill>
              <a:latin typeface="+mn-ea"/>
              <a:ea typeface="+mn-ea"/>
            </a:rPr>
            <a:t>【D</a:t>
          </a:r>
          <a:r>
            <a:rPr kumimoji="1" lang="ja-JP" altLang="en-US" sz="2000" dirty="0">
              <a:solidFill>
                <a:schemeClr val="tx1"/>
              </a:solidFill>
              <a:latin typeface="+mn-ea"/>
              <a:ea typeface="+mn-ea"/>
            </a:rPr>
            <a:t>：意識</a:t>
          </a:r>
          <a:r>
            <a:rPr kumimoji="1" lang="en-US" altLang="ja-JP" sz="2000" dirty="0">
              <a:solidFill>
                <a:schemeClr val="tx1"/>
              </a:solidFill>
              <a:latin typeface="+mn-ea"/>
              <a:ea typeface="+mn-ea"/>
            </a:rPr>
            <a:t>】</a:t>
          </a:r>
        </a:p>
        <a:p>
          <a:r>
            <a:rPr kumimoji="1" lang="ja-JP" altLang="en-US" sz="2000" dirty="0">
              <a:solidFill>
                <a:schemeClr val="tx1"/>
              </a:solidFill>
              <a:latin typeface="+mn-ea"/>
              <a:ea typeface="+mn-ea"/>
            </a:rPr>
            <a:t>ぐったりしていないか？　呼びかけに答えない？　目を閉じていないか？</a:t>
          </a:r>
        </a:p>
      </dgm:t>
    </dgm:pt>
    <dgm:pt modelId="{F6062324-732D-40E6-9DED-86C18925A62E}" type="parTrans" cxnId="{37012056-8E35-4D7F-B724-716E00AADC64}">
      <dgm:prSet/>
      <dgm:spPr/>
      <dgm:t>
        <a:bodyPr/>
        <a:lstStyle/>
        <a:p>
          <a:endParaRPr kumimoji="1" lang="ja-JP" altLang="en-US" sz="2000">
            <a:solidFill>
              <a:schemeClr val="tx1"/>
            </a:solidFill>
            <a:latin typeface="+mn-ea"/>
            <a:ea typeface="+mn-ea"/>
          </a:endParaRPr>
        </a:p>
      </dgm:t>
    </dgm:pt>
    <dgm:pt modelId="{4D5ED963-4349-4459-BA6E-7C9D6F6F0043}" type="sibTrans" cxnId="{37012056-8E35-4D7F-B724-716E00AADC64}">
      <dgm:prSet/>
      <dgm:spPr/>
      <dgm:t>
        <a:bodyPr/>
        <a:lstStyle/>
        <a:p>
          <a:endParaRPr kumimoji="1" lang="ja-JP" altLang="en-US" sz="2000">
            <a:solidFill>
              <a:schemeClr val="tx1"/>
            </a:solidFill>
            <a:latin typeface="+mn-ea"/>
            <a:ea typeface="+mn-ea"/>
          </a:endParaRPr>
        </a:p>
      </dgm:t>
    </dgm:pt>
    <dgm:pt modelId="{36D064F9-D209-46A9-AC2C-7F70649DD402}" type="pres">
      <dgm:prSet presAssocID="{33238910-FD3B-41A6-A91C-91F9A5B5DE9E}" presName="Name0" presStyleCnt="0">
        <dgm:presLayoutVars>
          <dgm:dir/>
          <dgm:animLvl val="lvl"/>
          <dgm:resizeHandles val="exact"/>
        </dgm:presLayoutVars>
      </dgm:prSet>
      <dgm:spPr/>
    </dgm:pt>
    <dgm:pt modelId="{1BC89618-22F1-412A-AE8F-E0CEA07629D7}" type="pres">
      <dgm:prSet presAssocID="{EE513063-DE01-4014-A466-70212F7B1A3B}" presName="boxAndChildren" presStyleCnt="0"/>
      <dgm:spPr/>
    </dgm:pt>
    <dgm:pt modelId="{5BF08A0E-0D16-40B4-B03F-A90E6223B1CF}" type="pres">
      <dgm:prSet presAssocID="{EE513063-DE01-4014-A466-70212F7B1A3B}" presName="parentTextBox" presStyleLbl="node1" presStyleIdx="0" presStyleCnt="5"/>
      <dgm:spPr/>
    </dgm:pt>
    <dgm:pt modelId="{6512FC7E-8E9C-416E-A16C-C4DAF370D3D9}" type="pres">
      <dgm:prSet presAssocID="{4D5ED963-4349-4459-BA6E-7C9D6F6F0043}" presName="sp" presStyleCnt="0"/>
      <dgm:spPr/>
    </dgm:pt>
    <dgm:pt modelId="{EBEC1FFC-48A6-47D5-9782-FD182E49658B}" type="pres">
      <dgm:prSet presAssocID="{226C04CA-CA2F-4363-9D56-495FE4836297}" presName="arrowAndChildren" presStyleCnt="0"/>
      <dgm:spPr/>
    </dgm:pt>
    <dgm:pt modelId="{A0572C2D-9146-49AD-B3D0-D70407E6B519}" type="pres">
      <dgm:prSet presAssocID="{226C04CA-CA2F-4363-9D56-495FE4836297}" presName="parentTextArrow" presStyleLbl="node1" presStyleIdx="1" presStyleCnt="5"/>
      <dgm:spPr/>
    </dgm:pt>
    <dgm:pt modelId="{D2AB07B6-DE98-4ABC-8E35-F4BCA80C72EC}" type="pres">
      <dgm:prSet presAssocID="{263B7EEA-625C-4881-A693-B65D014B6408}" presName="sp" presStyleCnt="0"/>
      <dgm:spPr/>
    </dgm:pt>
    <dgm:pt modelId="{173AA4A9-1747-45BF-B071-1201914DC179}" type="pres">
      <dgm:prSet presAssocID="{0347C6CB-BFBE-41F1-8E83-9D0C3F8058BA}" presName="arrowAndChildren" presStyleCnt="0"/>
      <dgm:spPr/>
    </dgm:pt>
    <dgm:pt modelId="{9D8AD2A4-13E8-4D27-A218-D25512887B6D}" type="pres">
      <dgm:prSet presAssocID="{0347C6CB-BFBE-41F1-8E83-9D0C3F8058BA}" presName="parentTextArrow" presStyleLbl="node1" presStyleIdx="2" presStyleCnt="5"/>
      <dgm:spPr/>
    </dgm:pt>
    <dgm:pt modelId="{29C9C08D-D704-42D6-8CDA-44843077942D}" type="pres">
      <dgm:prSet presAssocID="{BA6ED17C-E5DE-4F0B-8996-40D2C509F094}" presName="sp" presStyleCnt="0"/>
      <dgm:spPr/>
    </dgm:pt>
    <dgm:pt modelId="{F0C52D87-A6BC-420A-BE7F-E94506E7808D}" type="pres">
      <dgm:prSet presAssocID="{F1EDEA94-9CC2-405B-94FC-99F2254B4FA0}" presName="arrowAndChildren" presStyleCnt="0"/>
      <dgm:spPr/>
    </dgm:pt>
    <dgm:pt modelId="{4E2F3C0F-E689-4777-9BD8-327C2039AF85}" type="pres">
      <dgm:prSet presAssocID="{F1EDEA94-9CC2-405B-94FC-99F2254B4FA0}" presName="parentTextArrow" presStyleLbl="node1" presStyleIdx="3" presStyleCnt="5"/>
      <dgm:spPr/>
    </dgm:pt>
    <dgm:pt modelId="{0211A1BB-9184-470C-B472-D416571A39FA}" type="pres">
      <dgm:prSet presAssocID="{B6A8B5AA-377A-4E11-9DFD-95407F2C7060}" presName="sp" presStyleCnt="0"/>
      <dgm:spPr/>
    </dgm:pt>
    <dgm:pt modelId="{FF3C30C3-9E94-47FC-A59B-4E43F042F6BF}" type="pres">
      <dgm:prSet presAssocID="{8C1E2990-CC8F-46D7-AE2B-4CB9AF627179}" presName="arrowAndChildren" presStyleCnt="0"/>
      <dgm:spPr/>
    </dgm:pt>
    <dgm:pt modelId="{9163AD21-3A24-4F09-B351-09DD4E2CCD77}" type="pres">
      <dgm:prSet presAssocID="{8C1E2990-CC8F-46D7-AE2B-4CB9AF627179}" presName="parentTextArrow" presStyleLbl="node1" presStyleIdx="4" presStyleCnt="5"/>
      <dgm:spPr/>
    </dgm:pt>
  </dgm:ptLst>
  <dgm:cxnLst>
    <dgm:cxn modelId="{E6FE1A05-ED49-44D1-9356-7CE327395976}" type="presOf" srcId="{33238910-FD3B-41A6-A91C-91F9A5B5DE9E}" destId="{36D064F9-D209-46A9-AC2C-7F70649DD402}" srcOrd="0" destOrd="0" presId="urn:microsoft.com/office/officeart/2005/8/layout/process4"/>
    <dgm:cxn modelId="{96EA3212-9E2B-4D0C-9547-6B60B63B5532}" type="presOf" srcId="{0347C6CB-BFBE-41F1-8E83-9D0C3F8058BA}" destId="{9D8AD2A4-13E8-4D27-A218-D25512887B6D}" srcOrd="0" destOrd="0" presId="urn:microsoft.com/office/officeart/2005/8/layout/process4"/>
    <dgm:cxn modelId="{905EE014-F5BE-43BB-AFD4-F91CC37F4AFB}" srcId="{33238910-FD3B-41A6-A91C-91F9A5B5DE9E}" destId="{8C1E2990-CC8F-46D7-AE2B-4CB9AF627179}" srcOrd="0" destOrd="0" parTransId="{8E7168B9-364C-4EAC-9291-E438E5FD9CD1}" sibTransId="{B6A8B5AA-377A-4E11-9DFD-95407F2C7060}"/>
    <dgm:cxn modelId="{C912626A-0FAD-4806-B608-51CE5436BC3F}" srcId="{33238910-FD3B-41A6-A91C-91F9A5B5DE9E}" destId="{F1EDEA94-9CC2-405B-94FC-99F2254B4FA0}" srcOrd="1" destOrd="0" parTransId="{F5EDEEE8-0B0D-48A8-A60C-B1AAB8CD41B6}" sibTransId="{BA6ED17C-E5DE-4F0B-8996-40D2C509F094}"/>
    <dgm:cxn modelId="{37012056-8E35-4D7F-B724-716E00AADC64}" srcId="{33238910-FD3B-41A6-A91C-91F9A5B5DE9E}" destId="{226C04CA-CA2F-4363-9D56-495FE4836297}" srcOrd="3" destOrd="0" parTransId="{F6062324-732D-40E6-9DED-86C18925A62E}" sibTransId="{4D5ED963-4349-4459-BA6E-7C9D6F6F0043}"/>
    <dgm:cxn modelId="{91B2CD59-42BD-4BCA-BFFE-6BE718DEFF8B}" srcId="{33238910-FD3B-41A6-A91C-91F9A5B5DE9E}" destId="{0347C6CB-BFBE-41F1-8E83-9D0C3F8058BA}" srcOrd="2" destOrd="0" parTransId="{FBFF282A-8816-494B-A9FA-43CD8AF32A76}" sibTransId="{263B7EEA-625C-4881-A693-B65D014B6408}"/>
    <dgm:cxn modelId="{D37723AE-461B-43B8-93D9-CB17E2D87A2C}" type="presOf" srcId="{EE513063-DE01-4014-A466-70212F7B1A3B}" destId="{5BF08A0E-0D16-40B4-B03F-A90E6223B1CF}" srcOrd="0" destOrd="0" presId="urn:microsoft.com/office/officeart/2005/8/layout/process4"/>
    <dgm:cxn modelId="{B2CBD5C7-B052-4D95-BBFC-897F01A6B5E9}" type="presOf" srcId="{F1EDEA94-9CC2-405B-94FC-99F2254B4FA0}" destId="{4E2F3C0F-E689-4777-9BD8-327C2039AF85}" srcOrd="0" destOrd="0" presId="urn:microsoft.com/office/officeart/2005/8/layout/process4"/>
    <dgm:cxn modelId="{B569BAC9-AA66-4D9A-8E5F-1BE2A47C79DC}" type="presOf" srcId="{8C1E2990-CC8F-46D7-AE2B-4CB9AF627179}" destId="{9163AD21-3A24-4F09-B351-09DD4E2CCD77}" srcOrd="0" destOrd="0" presId="urn:microsoft.com/office/officeart/2005/8/layout/process4"/>
    <dgm:cxn modelId="{F8516DDE-263E-4347-97BE-7317B0CF392A}" type="presOf" srcId="{226C04CA-CA2F-4363-9D56-495FE4836297}" destId="{A0572C2D-9146-49AD-B3D0-D70407E6B519}" srcOrd="0" destOrd="0" presId="urn:microsoft.com/office/officeart/2005/8/layout/process4"/>
    <dgm:cxn modelId="{5B6DD1E3-5AE8-4A35-A2C0-CE48376CB63C}" srcId="{33238910-FD3B-41A6-A91C-91F9A5B5DE9E}" destId="{EE513063-DE01-4014-A466-70212F7B1A3B}" srcOrd="4" destOrd="0" parTransId="{4578F17A-4830-4698-8638-23F66226BAFA}" sibTransId="{86B86686-922A-455B-ABB1-7746F8B9061A}"/>
    <dgm:cxn modelId="{1C8DC053-DF4E-4614-9F9E-A14387A7E534}" type="presParOf" srcId="{36D064F9-D209-46A9-AC2C-7F70649DD402}" destId="{1BC89618-22F1-412A-AE8F-E0CEA07629D7}" srcOrd="0" destOrd="0" presId="urn:microsoft.com/office/officeart/2005/8/layout/process4"/>
    <dgm:cxn modelId="{4C15138B-EE81-4715-B2D6-DAF259833F81}" type="presParOf" srcId="{1BC89618-22F1-412A-AE8F-E0CEA07629D7}" destId="{5BF08A0E-0D16-40B4-B03F-A90E6223B1CF}" srcOrd="0" destOrd="0" presId="urn:microsoft.com/office/officeart/2005/8/layout/process4"/>
    <dgm:cxn modelId="{3A75ADFB-1130-45A1-9084-C7642A66B5C0}" type="presParOf" srcId="{36D064F9-D209-46A9-AC2C-7F70649DD402}" destId="{6512FC7E-8E9C-416E-A16C-C4DAF370D3D9}" srcOrd="1" destOrd="0" presId="urn:microsoft.com/office/officeart/2005/8/layout/process4"/>
    <dgm:cxn modelId="{BE76588F-E390-4C0D-B79F-5173D6B00C1E}" type="presParOf" srcId="{36D064F9-D209-46A9-AC2C-7F70649DD402}" destId="{EBEC1FFC-48A6-47D5-9782-FD182E49658B}" srcOrd="2" destOrd="0" presId="urn:microsoft.com/office/officeart/2005/8/layout/process4"/>
    <dgm:cxn modelId="{5A20EDC4-317A-4F5A-9726-7A63C7063FC8}" type="presParOf" srcId="{EBEC1FFC-48A6-47D5-9782-FD182E49658B}" destId="{A0572C2D-9146-49AD-B3D0-D70407E6B519}" srcOrd="0" destOrd="0" presId="urn:microsoft.com/office/officeart/2005/8/layout/process4"/>
    <dgm:cxn modelId="{9C0CAC56-4B18-43A4-9BA4-3DF72F745D92}" type="presParOf" srcId="{36D064F9-D209-46A9-AC2C-7F70649DD402}" destId="{D2AB07B6-DE98-4ABC-8E35-F4BCA80C72EC}" srcOrd="3" destOrd="0" presId="urn:microsoft.com/office/officeart/2005/8/layout/process4"/>
    <dgm:cxn modelId="{9833AA73-DAFB-4ECF-8CB0-287282B781B8}" type="presParOf" srcId="{36D064F9-D209-46A9-AC2C-7F70649DD402}" destId="{173AA4A9-1747-45BF-B071-1201914DC179}" srcOrd="4" destOrd="0" presId="urn:microsoft.com/office/officeart/2005/8/layout/process4"/>
    <dgm:cxn modelId="{AABC1652-7BDF-414B-A116-83BC649694B8}" type="presParOf" srcId="{173AA4A9-1747-45BF-B071-1201914DC179}" destId="{9D8AD2A4-13E8-4D27-A218-D25512887B6D}" srcOrd="0" destOrd="0" presId="urn:microsoft.com/office/officeart/2005/8/layout/process4"/>
    <dgm:cxn modelId="{C990FC4B-4E71-4F10-97BB-9A60BF2E86E9}" type="presParOf" srcId="{36D064F9-D209-46A9-AC2C-7F70649DD402}" destId="{29C9C08D-D704-42D6-8CDA-44843077942D}" srcOrd="5" destOrd="0" presId="urn:microsoft.com/office/officeart/2005/8/layout/process4"/>
    <dgm:cxn modelId="{806B9CE7-E0D0-4B8B-BED9-87E0856C1D0B}" type="presParOf" srcId="{36D064F9-D209-46A9-AC2C-7F70649DD402}" destId="{F0C52D87-A6BC-420A-BE7F-E94506E7808D}" srcOrd="6" destOrd="0" presId="urn:microsoft.com/office/officeart/2005/8/layout/process4"/>
    <dgm:cxn modelId="{26EFE692-705C-4511-8F85-08548693BCDC}" type="presParOf" srcId="{F0C52D87-A6BC-420A-BE7F-E94506E7808D}" destId="{4E2F3C0F-E689-4777-9BD8-327C2039AF85}" srcOrd="0" destOrd="0" presId="urn:microsoft.com/office/officeart/2005/8/layout/process4"/>
    <dgm:cxn modelId="{B5FFA3EE-66E0-4979-974E-AC8DCECDEAB9}" type="presParOf" srcId="{36D064F9-D209-46A9-AC2C-7F70649DD402}" destId="{0211A1BB-9184-470C-B472-D416571A39FA}" srcOrd="7" destOrd="0" presId="urn:microsoft.com/office/officeart/2005/8/layout/process4"/>
    <dgm:cxn modelId="{A6D6FD6D-23DC-4055-9B67-957A712B71C1}" type="presParOf" srcId="{36D064F9-D209-46A9-AC2C-7F70649DD402}" destId="{FF3C30C3-9E94-47FC-A59B-4E43F042F6BF}" srcOrd="8" destOrd="0" presId="urn:microsoft.com/office/officeart/2005/8/layout/process4"/>
    <dgm:cxn modelId="{B929E067-E703-4967-A5F2-25B7A10CFA53}" type="presParOf" srcId="{FF3C30C3-9E94-47FC-A59B-4E43F042F6BF}" destId="{9163AD21-3A24-4F09-B351-09DD4E2CCD7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9992A6-3CB9-42BF-96D3-1C17149280E3}" type="doc">
      <dgm:prSet loTypeId="urn:microsoft.com/office/officeart/2005/8/layout/process4" loCatId="process" qsTypeId="urn:microsoft.com/office/officeart/2005/8/quickstyle/3d3" qsCatId="3D" csTypeId="urn:microsoft.com/office/officeart/2005/8/colors/colorful1" csCatId="colorful" phldr="1"/>
      <dgm:spPr/>
      <dgm:t>
        <a:bodyPr/>
        <a:lstStyle/>
        <a:p>
          <a:endParaRPr kumimoji="1" lang="ja-JP" altLang="en-US"/>
        </a:p>
      </dgm:t>
    </dgm:pt>
    <dgm:pt modelId="{80BEDD22-0249-431A-96A7-B2296C86A8B3}">
      <dgm:prSet phldrT="[テキスト]"/>
      <dgm:spPr/>
      <dgm:t>
        <a:bodyPr/>
        <a:lstStyle/>
        <a:p>
          <a:r>
            <a:rPr kumimoji="1" lang="ja-JP" altLang="en-US" dirty="0">
              <a:solidFill>
                <a:schemeClr val="tx1"/>
              </a:solidFill>
            </a:rPr>
            <a:t>第一印象</a:t>
          </a:r>
        </a:p>
      </dgm:t>
    </dgm:pt>
    <dgm:pt modelId="{CDD0B758-9969-4FC3-8C12-49917C4D51D2}" type="parTrans" cxnId="{D2DDC453-6AC3-439E-A118-2D2377D2E923}">
      <dgm:prSet/>
      <dgm:spPr/>
      <dgm:t>
        <a:bodyPr/>
        <a:lstStyle/>
        <a:p>
          <a:endParaRPr kumimoji="1" lang="ja-JP" altLang="en-US">
            <a:solidFill>
              <a:schemeClr val="tx1"/>
            </a:solidFill>
          </a:endParaRPr>
        </a:p>
      </dgm:t>
    </dgm:pt>
    <dgm:pt modelId="{3CE210BE-061C-4932-9730-DC288B24DD2B}" type="sibTrans" cxnId="{D2DDC453-6AC3-439E-A118-2D2377D2E923}">
      <dgm:prSet/>
      <dgm:spPr/>
      <dgm:t>
        <a:bodyPr/>
        <a:lstStyle/>
        <a:p>
          <a:endParaRPr kumimoji="1" lang="ja-JP" altLang="en-US">
            <a:solidFill>
              <a:schemeClr val="tx1"/>
            </a:solidFill>
          </a:endParaRPr>
        </a:p>
      </dgm:t>
    </dgm:pt>
    <dgm:pt modelId="{1736AB42-4504-464D-A047-105DAF5A1969}">
      <dgm:prSet phldrT="[テキスト]"/>
      <dgm:spPr/>
      <dgm:t>
        <a:bodyPr/>
        <a:lstStyle/>
        <a:p>
          <a:r>
            <a:rPr kumimoji="1" lang="ja-JP" altLang="en-US">
              <a:solidFill>
                <a:schemeClr val="tx1"/>
              </a:solidFill>
            </a:rPr>
            <a:t>初期評価</a:t>
          </a:r>
          <a:endParaRPr kumimoji="1" lang="ja-JP" altLang="en-US" dirty="0">
            <a:solidFill>
              <a:schemeClr val="tx1"/>
            </a:solidFill>
          </a:endParaRPr>
        </a:p>
      </dgm:t>
    </dgm:pt>
    <dgm:pt modelId="{BED1E636-876B-40FD-840C-FDE0C2588F38}" type="parTrans" cxnId="{BDF9B8FB-42DD-4E60-9F2D-B5A0C99D88A4}">
      <dgm:prSet/>
      <dgm:spPr/>
      <dgm:t>
        <a:bodyPr/>
        <a:lstStyle/>
        <a:p>
          <a:endParaRPr kumimoji="1" lang="ja-JP" altLang="en-US">
            <a:solidFill>
              <a:schemeClr val="tx1"/>
            </a:solidFill>
          </a:endParaRPr>
        </a:p>
      </dgm:t>
    </dgm:pt>
    <dgm:pt modelId="{D5AC6445-90E4-4660-9CFC-F78A00886C84}" type="sibTrans" cxnId="{BDF9B8FB-42DD-4E60-9F2D-B5A0C99D88A4}">
      <dgm:prSet/>
      <dgm:spPr/>
      <dgm:t>
        <a:bodyPr/>
        <a:lstStyle/>
        <a:p>
          <a:endParaRPr kumimoji="1" lang="ja-JP" altLang="en-US">
            <a:solidFill>
              <a:schemeClr val="tx1"/>
            </a:solidFill>
          </a:endParaRPr>
        </a:p>
      </dgm:t>
    </dgm:pt>
    <dgm:pt modelId="{46B6E5A7-AC9D-4288-993D-1E4237225FE6}" type="pres">
      <dgm:prSet presAssocID="{A79992A6-3CB9-42BF-96D3-1C17149280E3}" presName="Name0" presStyleCnt="0">
        <dgm:presLayoutVars>
          <dgm:dir/>
          <dgm:animLvl val="lvl"/>
          <dgm:resizeHandles val="exact"/>
        </dgm:presLayoutVars>
      </dgm:prSet>
      <dgm:spPr/>
    </dgm:pt>
    <dgm:pt modelId="{3E77AD2A-D654-4D25-BABD-186D7BB82D7B}" type="pres">
      <dgm:prSet presAssocID="{1736AB42-4504-464D-A047-105DAF5A1969}" presName="boxAndChildren" presStyleCnt="0"/>
      <dgm:spPr/>
    </dgm:pt>
    <dgm:pt modelId="{52337110-E4F4-4DA7-9B5C-CED0AA61BB5C}" type="pres">
      <dgm:prSet presAssocID="{1736AB42-4504-464D-A047-105DAF5A1969}" presName="parentTextBox" presStyleLbl="node1" presStyleIdx="0" presStyleCnt="2"/>
      <dgm:spPr/>
    </dgm:pt>
    <dgm:pt modelId="{88B347F9-1749-4094-A420-36A04453A182}" type="pres">
      <dgm:prSet presAssocID="{3CE210BE-061C-4932-9730-DC288B24DD2B}" presName="sp" presStyleCnt="0"/>
      <dgm:spPr/>
    </dgm:pt>
    <dgm:pt modelId="{277E9D71-73A4-43B0-AF32-19A88AD5CC94}" type="pres">
      <dgm:prSet presAssocID="{80BEDD22-0249-431A-96A7-B2296C86A8B3}" presName="arrowAndChildren" presStyleCnt="0"/>
      <dgm:spPr/>
    </dgm:pt>
    <dgm:pt modelId="{F414F6EE-B9A6-4EFC-A8E7-2434978B81BF}" type="pres">
      <dgm:prSet presAssocID="{80BEDD22-0249-431A-96A7-B2296C86A8B3}" presName="parentTextArrow" presStyleLbl="node1" presStyleIdx="1" presStyleCnt="2"/>
      <dgm:spPr/>
    </dgm:pt>
  </dgm:ptLst>
  <dgm:cxnLst>
    <dgm:cxn modelId="{41592E1D-DD60-419D-ABD2-8D57F4862384}" type="presOf" srcId="{80BEDD22-0249-431A-96A7-B2296C86A8B3}" destId="{F414F6EE-B9A6-4EFC-A8E7-2434978B81BF}" srcOrd="0" destOrd="0" presId="urn:microsoft.com/office/officeart/2005/8/layout/process4"/>
    <dgm:cxn modelId="{D2DDC453-6AC3-439E-A118-2D2377D2E923}" srcId="{A79992A6-3CB9-42BF-96D3-1C17149280E3}" destId="{80BEDD22-0249-431A-96A7-B2296C86A8B3}" srcOrd="0" destOrd="0" parTransId="{CDD0B758-9969-4FC3-8C12-49917C4D51D2}" sibTransId="{3CE210BE-061C-4932-9730-DC288B24DD2B}"/>
    <dgm:cxn modelId="{EEF0CE9E-5BC8-4864-A5BA-C06A489128E9}" type="presOf" srcId="{A79992A6-3CB9-42BF-96D3-1C17149280E3}" destId="{46B6E5A7-AC9D-4288-993D-1E4237225FE6}" srcOrd="0" destOrd="0" presId="urn:microsoft.com/office/officeart/2005/8/layout/process4"/>
    <dgm:cxn modelId="{1CD2E0E4-6C93-475F-9B2F-130F738F7BF7}" type="presOf" srcId="{1736AB42-4504-464D-A047-105DAF5A1969}" destId="{52337110-E4F4-4DA7-9B5C-CED0AA61BB5C}" srcOrd="0" destOrd="0" presId="urn:microsoft.com/office/officeart/2005/8/layout/process4"/>
    <dgm:cxn modelId="{BDF9B8FB-42DD-4E60-9F2D-B5A0C99D88A4}" srcId="{A79992A6-3CB9-42BF-96D3-1C17149280E3}" destId="{1736AB42-4504-464D-A047-105DAF5A1969}" srcOrd="1" destOrd="0" parTransId="{BED1E636-876B-40FD-840C-FDE0C2588F38}" sibTransId="{D5AC6445-90E4-4660-9CFC-F78A00886C84}"/>
    <dgm:cxn modelId="{03813DDE-4555-4039-B52E-D62E1BFF4A05}" type="presParOf" srcId="{46B6E5A7-AC9D-4288-993D-1E4237225FE6}" destId="{3E77AD2A-D654-4D25-BABD-186D7BB82D7B}" srcOrd="0" destOrd="0" presId="urn:microsoft.com/office/officeart/2005/8/layout/process4"/>
    <dgm:cxn modelId="{087FFAF5-1B7B-4BE9-81EE-462121FFB734}" type="presParOf" srcId="{3E77AD2A-D654-4D25-BABD-186D7BB82D7B}" destId="{52337110-E4F4-4DA7-9B5C-CED0AA61BB5C}" srcOrd="0" destOrd="0" presId="urn:microsoft.com/office/officeart/2005/8/layout/process4"/>
    <dgm:cxn modelId="{66867792-23A8-40CE-B179-45E6D5D2DE7E}" type="presParOf" srcId="{46B6E5A7-AC9D-4288-993D-1E4237225FE6}" destId="{88B347F9-1749-4094-A420-36A04453A182}" srcOrd="1" destOrd="0" presId="urn:microsoft.com/office/officeart/2005/8/layout/process4"/>
    <dgm:cxn modelId="{AC8F9F06-617C-4663-AC4C-F83E4B7FACED}" type="presParOf" srcId="{46B6E5A7-AC9D-4288-993D-1E4237225FE6}" destId="{277E9D71-73A4-43B0-AF32-19A88AD5CC94}" srcOrd="2" destOrd="0" presId="urn:microsoft.com/office/officeart/2005/8/layout/process4"/>
    <dgm:cxn modelId="{633A4E85-06CD-43E6-96A8-E4B90E6FB866}" type="presParOf" srcId="{277E9D71-73A4-43B0-AF32-19A88AD5CC94}" destId="{F414F6EE-B9A6-4EFC-A8E7-2434978B81BF}"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3BD2D-A112-4C0D-B5DD-388C3960FCC0}">
      <dsp:nvSpPr>
        <dsp:cNvPr id="0" name=""/>
        <dsp:cNvSpPr/>
      </dsp:nvSpPr>
      <dsp:spPr>
        <a:xfrm>
          <a:off x="3642707" y="2475571"/>
          <a:ext cx="1784471" cy="1456604"/>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kumimoji="1" lang="ja-JP" altLang="en-US" sz="3100" kern="1200" dirty="0">
              <a:latin typeface="+mn-ea"/>
              <a:ea typeface="+mn-ea"/>
            </a:rPr>
            <a:t>緊急度判断</a:t>
          </a:r>
        </a:p>
      </dsp:txBody>
      <dsp:txXfrm>
        <a:off x="3904037" y="2688886"/>
        <a:ext cx="1261811" cy="1029974"/>
      </dsp:txXfrm>
    </dsp:sp>
    <dsp:sp modelId="{5DF2DA68-EA01-419B-A953-05DD6984C40E}">
      <dsp:nvSpPr>
        <dsp:cNvPr id="0" name=""/>
        <dsp:cNvSpPr/>
      </dsp:nvSpPr>
      <dsp:spPr>
        <a:xfrm rot="16200000">
          <a:off x="4326461" y="1807477"/>
          <a:ext cx="416962" cy="573066"/>
        </a:xfrm>
        <a:prstGeom prst="rightArrow">
          <a:avLst>
            <a:gd name="adj1" fmla="val 60000"/>
            <a:gd name="adj2" fmla="val 5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kumimoji="1" lang="ja-JP" altLang="en-US" sz="2300" kern="1200" dirty="0">
            <a:latin typeface="+mn-ea"/>
            <a:ea typeface="+mn-ea"/>
          </a:endParaRPr>
        </a:p>
      </dsp:txBody>
      <dsp:txXfrm>
        <a:off x="4389006" y="1984635"/>
        <a:ext cx="291873" cy="343840"/>
      </dsp:txXfrm>
    </dsp:sp>
    <dsp:sp modelId="{00F6BBCB-86C7-42DC-8475-18D741040CFB}">
      <dsp:nvSpPr>
        <dsp:cNvPr id="0" name=""/>
        <dsp:cNvSpPr/>
      </dsp:nvSpPr>
      <dsp:spPr>
        <a:xfrm>
          <a:off x="3365920" y="3359"/>
          <a:ext cx="2338044" cy="1685489"/>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latin typeface="+mn-ea"/>
              <a:ea typeface="+mn-ea"/>
            </a:rPr>
            <a:t>１１９番通報</a:t>
          </a:r>
          <a:endParaRPr kumimoji="1" lang="en-US" altLang="ja-JP" sz="2300" kern="1200" dirty="0">
            <a:latin typeface="+mn-ea"/>
            <a:ea typeface="+mn-ea"/>
          </a:endParaRPr>
        </a:p>
        <a:p>
          <a:pPr marL="0" lvl="0" indent="0" algn="ctr" defTabSz="1022350">
            <a:lnSpc>
              <a:spcPct val="90000"/>
            </a:lnSpc>
            <a:spcBef>
              <a:spcPct val="0"/>
            </a:spcBef>
            <a:spcAft>
              <a:spcPct val="35000"/>
            </a:spcAft>
            <a:buNone/>
          </a:pPr>
          <a:r>
            <a:rPr kumimoji="1" lang="ja-JP" altLang="en-US" sz="2300" kern="1200" dirty="0">
              <a:latin typeface="+mn-ea"/>
              <a:ea typeface="+mn-ea"/>
            </a:rPr>
            <a:t>誘導</a:t>
          </a:r>
        </a:p>
      </dsp:txBody>
      <dsp:txXfrm>
        <a:off x="3708319" y="250193"/>
        <a:ext cx="1653246" cy="1191821"/>
      </dsp:txXfrm>
    </dsp:sp>
    <dsp:sp modelId="{77F2ABCF-C031-4070-990A-3846493FDB3C}">
      <dsp:nvSpPr>
        <dsp:cNvPr id="0" name=""/>
        <dsp:cNvSpPr/>
      </dsp:nvSpPr>
      <dsp:spPr>
        <a:xfrm rot="20520000">
          <a:off x="5470049" y="2566943"/>
          <a:ext cx="286606" cy="573066"/>
        </a:xfrm>
        <a:prstGeom prst="rightArrow">
          <a:avLst>
            <a:gd name="adj1" fmla="val 60000"/>
            <a:gd name="adj2" fmla="val 5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kumimoji="1" lang="ja-JP" altLang="en-US" sz="2300" kern="1200" dirty="0">
            <a:latin typeface="+mn-ea"/>
            <a:ea typeface="+mn-ea"/>
          </a:endParaRPr>
        </a:p>
      </dsp:txBody>
      <dsp:txXfrm>
        <a:off x="5472153" y="2694841"/>
        <a:ext cx="200624" cy="343840"/>
      </dsp:txXfrm>
    </dsp:sp>
    <dsp:sp modelId="{02C8DA2E-850E-44C0-BD69-C2CAF3965CE0}">
      <dsp:nvSpPr>
        <dsp:cNvPr id="0" name=""/>
        <dsp:cNvSpPr/>
      </dsp:nvSpPr>
      <dsp:spPr>
        <a:xfrm>
          <a:off x="5818784" y="1632537"/>
          <a:ext cx="1917059" cy="1685489"/>
        </a:xfrm>
        <a:prstGeom prst="ellips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latin typeface="+mn-ea"/>
              <a:ea typeface="+mn-ea"/>
            </a:rPr>
            <a:t>保護者への連絡</a:t>
          </a:r>
        </a:p>
      </dsp:txBody>
      <dsp:txXfrm>
        <a:off x="6099531" y="1879371"/>
        <a:ext cx="1355565" cy="1191821"/>
      </dsp:txXfrm>
    </dsp:sp>
    <dsp:sp modelId="{8784B7CD-0B0B-4ADE-8570-1DB62EE5301E}">
      <dsp:nvSpPr>
        <dsp:cNvPr id="0" name=""/>
        <dsp:cNvSpPr/>
      </dsp:nvSpPr>
      <dsp:spPr>
        <a:xfrm rot="3240000">
          <a:off x="5003752" y="3811215"/>
          <a:ext cx="361258" cy="573066"/>
        </a:xfrm>
        <a:prstGeom prst="rightArrow">
          <a:avLst>
            <a:gd name="adj1" fmla="val 60000"/>
            <a:gd name="adj2" fmla="val 5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kumimoji="1" lang="ja-JP" altLang="en-US" sz="2300" kern="1200" dirty="0">
            <a:latin typeface="+mn-ea"/>
            <a:ea typeface="+mn-ea"/>
          </a:endParaRPr>
        </a:p>
      </dsp:txBody>
      <dsp:txXfrm>
        <a:off x="5026089" y="3881989"/>
        <a:ext cx="252881" cy="343840"/>
      </dsp:txXfrm>
    </dsp:sp>
    <dsp:sp modelId="{7AD63CDD-F1EB-4F0E-8C7A-6C53BD2B14D0}">
      <dsp:nvSpPr>
        <dsp:cNvPr id="0" name=""/>
        <dsp:cNvSpPr/>
      </dsp:nvSpPr>
      <dsp:spPr>
        <a:xfrm>
          <a:off x="4861634" y="4268603"/>
          <a:ext cx="2118340" cy="1685489"/>
        </a:xfrm>
        <a:prstGeom prst="ellips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latin typeface="+mn-ea"/>
              <a:ea typeface="+mn-ea"/>
            </a:rPr>
            <a:t>応急処置</a:t>
          </a:r>
          <a:endParaRPr kumimoji="1" lang="en-US" altLang="ja-JP" sz="2300" kern="1200" dirty="0">
            <a:latin typeface="+mn-ea"/>
            <a:ea typeface="+mn-ea"/>
          </a:endParaRPr>
        </a:p>
        <a:p>
          <a:pPr marL="0" lvl="0" indent="0" algn="ctr" defTabSz="1022350">
            <a:lnSpc>
              <a:spcPct val="90000"/>
            </a:lnSpc>
            <a:spcBef>
              <a:spcPct val="0"/>
            </a:spcBef>
            <a:spcAft>
              <a:spcPct val="35000"/>
            </a:spcAft>
            <a:buNone/>
          </a:pPr>
          <a:r>
            <a:rPr kumimoji="1" lang="ja-JP" altLang="en-US" sz="2300" kern="1200" dirty="0">
              <a:latin typeface="+mn-ea"/>
              <a:ea typeface="+mn-ea"/>
            </a:rPr>
            <a:t>搬送</a:t>
          </a:r>
          <a:endParaRPr kumimoji="1" lang="en-US" altLang="ja-JP" sz="2300" kern="1200" dirty="0">
            <a:latin typeface="+mn-ea"/>
            <a:ea typeface="+mn-ea"/>
          </a:endParaRPr>
        </a:p>
      </dsp:txBody>
      <dsp:txXfrm>
        <a:off x="5171858" y="4515437"/>
        <a:ext cx="1497892" cy="1191821"/>
      </dsp:txXfrm>
    </dsp:sp>
    <dsp:sp modelId="{B8E83CB4-1AD4-4FF2-AACF-DB8D11B075B3}">
      <dsp:nvSpPr>
        <dsp:cNvPr id="0" name=""/>
        <dsp:cNvSpPr/>
      </dsp:nvSpPr>
      <dsp:spPr>
        <a:xfrm rot="7560000">
          <a:off x="3698229" y="3815955"/>
          <a:ext cx="367661" cy="573066"/>
        </a:xfrm>
        <a:prstGeom prst="rightArrow">
          <a:avLst>
            <a:gd name="adj1" fmla="val 60000"/>
            <a:gd name="adj2" fmla="val 5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kumimoji="1" lang="ja-JP" altLang="en-US" sz="2300" kern="1200" dirty="0">
            <a:latin typeface="+mn-ea"/>
            <a:ea typeface="+mn-ea"/>
          </a:endParaRPr>
        </a:p>
      </dsp:txBody>
      <dsp:txXfrm rot="10800000">
        <a:off x="3785794" y="3885952"/>
        <a:ext cx="257363" cy="343840"/>
      </dsp:txXfrm>
    </dsp:sp>
    <dsp:sp modelId="{8DFAA49F-BA91-479F-8835-F758B14489BA}">
      <dsp:nvSpPr>
        <dsp:cNvPr id="0" name=""/>
        <dsp:cNvSpPr/>
      </dsp:nvSpPr>
      <dsp:spPr>
        <a:xfrm>
          <a:off x="2143374" y="4268603"/>
          <a:ext cx="2011413" cy="1685489"/>
        </a:xfrm>
        <a:prstGeom prst="ellips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latin typeface="+mn-ea"/>
              <a:ea typeface="+mn-ea"/>
            </a:rPr>
            <a:t>情報収集</a:t>
          </a:r>
          <a:endParaRPr kumimoji="1" lang="en-US" altLang="ja-JP" sz="2300" kern="1200" dirty="0">
            <a:latin typeface="+mn-ea"/>
            <a:ea typeface="+mn-ea"/>
          </a:endParaRPr>
        </a:p>
        <a:p>
          <a:pPr marL="0" lvl="0" indent="0" algn="ctr" defTabSz="1022350">
            <a:lnSpc>
              <a:spcPct val="90000"/>
            </a:lnSpc>
            <a:spcBef>
              <a:spcPct val="0"/>
            </a:spcBef>
            <a:spcAft>
              <a:spcPct val="35000"/>
            </a:spcAft>
            <a:buNone/>
          </a:pPr>
          <a:r>
            <a:rPr kumimoji="1" lang="ja-JP" altLang="en-US" sz="2300" kern="1200" dirty="0">
              <a:latin typeface="+mn-ea"/>
              <a:ea typeface="+mn-ea"/>
            </a:rPr>
            <a:t>記録</a:t>
          </a:r>
        </a:p>
      </dsp:txBody>
      <dsp:txXfrm>
        <a:off x="2437939" y="4515437"/>
        <a:ext cx="1422283" cy="1191821"/>
      </dsp:txXfrm>
    </dsp:sp>
    <dsp:sp modelId="{49242FDF-724F-4395-B801-B181CFECF754}">
      <dsp:nvSpPr>
        <dsp:cNvPr id="0" name=""/>
        <dsp:cNvSpPr/>
      </dsp:nvSpPr>
      <dsp:spPr>
        <a:xfrm rot="11880000">
          <a:off x="3356075" y="2575785"/>
          <a:ext cx="255338" cy="573066"/>
        </a:xfrm>
        <a:prstGeom prst="rightArrow">
          <a:avLst>
            <a:gd name="adj1" fmla="val 60000"/>
            <a:gd name="adj2" fmla="val 5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kumimoji="1" lang="ja-JP" altLang="en-US" sz="2300" kern="1200" dirty="0">
            <a:latin typeface="+mn-ea"/>
            <a:ea typeface="+mn-ea"/>
          </a:endParaRPr>
        </a:p>
      </dsp:txBody>
      <dsp:txXfrm rot="10800000">
        <a:off x="3430801" y="2702234"/>
        <a:ext cx="178737" cy="343840"/>
      </dsp:txXfrm>
    </dsp:sp>
    <dsp:sp modelId="{1E8443EA-0D3A-4A38-A8D4-F224A419E422}">
      <dsp:nvSpPr>
        <dsp:cNvPr id="0" name=""/>
        <dsp:cNvSpPr/>
      </dsp:nvSpPr>
      <dsp:spPr>
        <a:xfrm>
          <a:off x="1265156" y="1632537"/>
          <a:ext cx="2054831" cy="1685489"/>
        </a:xfrm>
        <a:prstGeom prst="ellipse">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latin typeface="+mn-ea"/>
              <a:ea typeface="+mn-ea"/>
            </a:rPr>
            <a:t>他の子どもへの対応</a:t>
          </a:r>
        </a:p>
      </dsp:txBody>
      <dsp:txXfrm>
        <a:off x="1566079" y="1879371"/>
        <a:ext cx="1452985" cy="11918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3C55BB-A3A5-4DEE-98C9-CC3551347F7F}">
      <dsp:nvSpPr>
        <dsp:cNvPr id="0" name=""/>
        <dsp:cNvSpPr/>
      </dsp:nvSpPr>
      <dsp:spPr>
        <a:xfrm>
          <a:off x="0" y="2731658"/>
          <a:ext cx="4258816" cy="1792263"/>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3832" tIns="433832" rIns="433832" bIns="433832" numCol="1" spcCol="1270" anchor="ctr" anchorCtr="0">
          <a:noAutofit/>
        </a:bodyPr>
        <a:lstStyle/>
        <a:p>
          <a:pPr marL="0" lvl="0" indent="0" algn="ctr" defTabSz="2711450">
            <a:lnSpc>
              <a:spcPct val="90000"/>
            </a:lnSpc>
            <a:spcBef>
              <a:spcPct val="0"/>
            </a:spcBef>
            <a:spcAft>
              <a:spcPct val="35000"/>
            </a:spcAft>
            <a:buNone/>
          </a:pPr>
          <a:r>
            <a:rPr kumimoji="1" lang="ja-JP" altLang="en-US" sz="6100" kern="1200" dirty="0">
              <a:solidFill>
                <a:schemeClr val="tx1"/>
              </a:solidFill>
            </a:rPr>
            <a:t>初期評価</a:t>
          </a:r>
        </a:p>
      </dsp:txBody>
      <dsp:txXfrm>
        <a:off x="0" y="2731658"/>
        <a:ext cx="4258816" cy="1792263"/>
      </dsp:txXfrm>
    </dsp:sp>
    <dsp:sp modelId="{F414F6EE-B9A6-4EFC-A8E7-2434978B81BF}">
      <dsp:nvSpPr>
        <dsp:cNvPr id="0" name=""/>
        <dsp:cNvSpPr/>
      </dsp:nvSpPr>
      <dsp:spPr>
        <a:xfrm rot="10800000">
          <a:off x="0" y="2040"/>
          <a:ext cx="4258816" cy="2756501"/>
        </a:xfrm>
        <a:prstGeom prst="upArrowCallou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3832" tIns="433832" rIns="433832" bIns="433832" numCol="1" spcCol="1270" anchor="ctr" anchorCtr="0">
          <a:noAutofit/>
        </a:bodyPr>
        <a:lstStyle/>
        <a:p>
          <a:pPr marL="0" lvl="0" indent="0" algn="ctr" defTabSz="2711450">
            <a:lnSpc>
              <a:spcPct val="90000"/>
            </a:lnSpc>
            <a:spcBef>
              <a:spcPct val="0"/>
            </a:spcBef>
            <a:spcAft>
              <a:spcPct val="35000"/>
            </a:spcAft>
            <a:buNone/>
          </a:pPr>
          <a:r>
            <a:rPr kumimoji="1" lang="ja-JP" altLang="en-US" sz="6100" kern="1200" dirty="0">
              <a:solidFill>
                <a:schemeClr val="tx1"/>
              </a:solidFill>
            </a:rPr>
            <a:t>第一印象</a:t>
          </a:r>
        </a:p>
      </dsp:txBody>
      <dsp:txXfrm rot="10800000">
        <a:off x="0" y="2040"/>
        <a:ext cx="4258816" cy="17910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08A0E-0D16-40B4-B03F-A90E6223B1CF}">
      <dsp:nvSpPr>
        <dsp:cNvPr id="0" name=""/>
        <dsp:cNvSpPr/>
      </dsp:nvSpPr>
      <dsp:spPr>
        <a:xfrm>
          <a:off x="0" y="4513580"/>
          <a:ext cx="8712967" cy="740490"/>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kumimoji="1" lang="en-US" altLang="ja-JP" sz="2000" kern="1200" dirty="0">
              <a:solidFill>
                <a:schemeClr val="tx1"/>
              </a:solidFill>
              <a:latin typeface="+mn-ea"/>
              <a:ea typeface="+mn-ea"/>
            </a:rPr>
            <a:t>【</a:t>
          </a:r>
          <a:r>
            <a:rPr kumimoji="1" lang="ja-JP" altLang="en-US" sz="2000" kern="1200" dirty="0">
              <a:solidFill>
                <a:schemeClr val="tx1"/>
              </a:solidFill>
              <a:latin typeface="+mn-ea"/>
              <a:ea typeface="+mn-ea"/>
            </a:rPr>
            <a:t>全身</a:t>
          </a:r>
          <a:r>
            <a:rPr kumimoji="1" lang="en-US" altLang="ja-JP" sz="2000" kern="1200" dirty="0">
              <a:solidFill>
                <a:schemeClr val="tx1"/>
              </a:solidFill>
              <a:latin typeface="+mn-ea"/>
              <a:ea typeface="+mn-ea"/>
            </a:rPr>
            <a:t>】</a:t>
          </a:r>
        </a:p>
        <a:p>
          <a:pPr marL="0" lvl="0" indent="0" algn="ctr" defTabSz="889000">
            <a:lnSpc>
              <a:spcPct val="90000"/>
            </a:lnSpc>
            <a:spcBef>
              <a:spcPct val="0"/>
            </a:spcBef>
            <a:spcAft>
              <a:spcPct val="35000"/>
            </a:spcAft>
            <a:buNone/>
          </a:pPr>
          <a:r>
            <a:rPr kumimoji="1" lang="ja-JP" altLang="en-US" sz="2000" kern="1200" dirty="0">
              <a:solidFill>
                <a:schemeClr val="tx1"/>
              </a:solidFill>
              <a:latin typeface="+mn-ea"/>
              <a:ea typeface="+mn-ea"/>
            </a:rPr>
            <a:t>明らかな四肢変形はないか？　赤くなっていないか？　青白くなっていないか？</a:t>
          </a:r>
        </a:p>
      </dsp:txBody>
      <dsp:txXfrm>
        <a:off x="0" y="4513580"/>
        <a:ext cx="8712967" cy="740490"/>
      </dsp:txXfrm>
    </dsp:sp>
    <dsp:sp modelId="{A0572C2D-9146-49AD-B3D0-D70407E6B519}">
      <dsp:nvSpPr>
        <dsp:cNvPr id="0" name=""/>
        <dsp:cNvSpPr/>
      </dsp:nvSpPr>
      <dsp:spPr>
        <a:xfrm rot="10800000">
          <a:off x="0" y="3385813"/>
          <a:ext cx="8712967" cy="1138874"/>
        </a:xfrm>
        <a:prstGeom prst="upArrowCallou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kumimoji="1" lang="en-US" altLang="ja-JP" sz="2000" kern="1200" dirty="0">
              <a:solidFill>
                <a:schemeClr val="tx1"/>
              </a:solidFill>
              <a:latin typeface="+mn-ea"/>
              <a:ea typeface="+mn-ea"/>
            </a:rPr>
            <a:t>【D</a:t>
          </a:r>
          <a:r>
            <a:rPr kumimoji="1" lang="ja-JP" altLang="en-US" sz="2000" kern="1200" dirty="0">
              <a:solidFill>
                <a:schemeClr val="tx1"/>
              </a:solidFill>
              <a:latin typeface="+mn-ea"/>
              <a:ea typeface="+mn-ea"/>
            </a:rPr>
            <a:t>：意識</a:t>
          </a:r>
          <a:r>
            <a:rPr kumimoji="1" lang="en-US" altLang="ja-JP" sz="2000" kern="1200" dirty="0">
              <a:solidFill>
                <a:schemeClr val="tx1"/>
              </a:solidFill>
              <a:latin typeface="+mn-ea"/>
              <a:ea typeface="+mn-ea"/>
            </a:rPr>
            <a:t>】</a:t>
          </a:r>
        </a:p>
        <a:p>
          <a:pPr marL="0" lvl="0" indent="0" algn="ctr" defTabSz="889000">
            <a:lnSpc>
              <a:spcPct val="90000"/>
            </a:lnSpc>
            <a:spcBef>
              <a:spcPct val="0"/>
            </a:spcBef>
            <a:spcAft>
              <a:spcPct val="35000"/>
            </a:spcAft>
            <a:buNone/>
          </a:pPr>
          <a:r>
            <a:rPr kumimoji="1" lang="ja-JP" altLang="en-US" sz="2000" kern="1200" dirty="0">
              <a:solidFill>
                <a:schemeClr val="tx1"/>
              </a:solidFill>
              <a:latin typeface="+mn-ea"/>
              <a:ea typeface="+mn-ea"/>
            </a:rPr>
            <a:t>ぐったりしていないか？　呼びかけに答えない？　目を閉じていないか？</a:t>
          </a:r>
        </a:p>
      </dsp:txBody>
      <dsp:txXfrm rot="10800000">
        <a:off x="0" y="3385813"/>
        <a:ext cx="8712967" cy="740006"/>
      </dsp:txXfrm>
    </dsp:sp>
    <dsp:sp modelId="{9D8AD2A4-13E8-4D27-A218-D25512887B6D}">
      <dsp:nvSpPr>
        <dsp:cNvPr id="0" name=""/>
        <dsp:cNvSpPr/>
      </dsp:nvSpPr>
      <dsp:spPr>
        <a:xfrm rot="10800000">
          <a:off x="0" y="2258046"/>
          <a:ext cx="8712967" cy="1138874"/>
        </a:xfrm>
        <a:prstGeom prst="upArrowCallou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kumimoji="1" lang="en-US" altLang="ja-JP" sz="2000" kern="1200" dirty="0">
              <a:solidFill>
                <a:schemeClr val="tx1"/>
              </a:solidFill>
              <a:latin typeface="+mn-ea"/>
              <a:ea typeface="+mn-ea"/>
            </a:rPr>
            <a:t>【C</a:t>
          </a:r>
          <a:r>
            <a:rPr kumimoji="1" lang="ja-JP" altLang="en-US" sz="2000" kern="1200" dirty="0">
              <a:solidFill>
                <a:schemeClr val="tx1"/>
              </a:solidFill>
              <a:latin typeface="+mn-ea"/>
              <a:ea typeface="+mn-ea"/>
            </a:rPr>
            <a:t>：循環</a:t>
          </a:r>
          <a:r>
            <a:rPr kumimoji="1" lang="en-US" altLang="ja-JP" sz="2000" kern="1200" dirty="0">
              <a:solidFill>
                <a:schemeClr val="tx1"/>
              </a:solidFill>
              <a:latin typeface="+mn-ea"/>
              <a:ea typeface="+mn-ea"/>
            </a:rPr>
            <a:t>】</a:t>
          </a:r>
        </a:p>
        <a:p>
          <a:pPr marL="0" lvl="0" indent="0" algn="ctr" defTabSz="889000">
            <a:lnSpc>
              <a:spcPct val="90000"/>
            </a:lnSpc>
            <a:spcBef>
              <a:spcPct val="0"/>
            </a:spcBef>
            <a:spcAft>
              <a:spcPct val="35000"/>
            </a:spcAft>
            <a:buNone/>
          </a:pPr>
          <a:r>
            <a:rPr kumimoji="1" lang="ja-JP" altLang="en-US" sz="2000" kern="1200" dirty="0">
              <a:solidFill>
                <a:schemeClr val="tx1"/>
              </a:solidFill>
              <a:latin typeface="+mn-ea"/>
              <a:ea typeface="+mn-ea"/>
            </a:rPr>
            <a:t>出血はないか？　顔色は悪くないか？　冷汗かいてないか？</a:t>
          </a:r>
        </a:p>
      </dsp:txBody>
      <dsp:txXfrm rot="10800000">
        <a:off x="0" y="2258046"/>
        <a:ext cx="8712967" cy="740006"/>
      </dsp:txXfrm>
    </dsp:sp>
    <dsp:sp modelId="{4E2F3C0F-E689-4777-9BD8-327C2039AF85}">
      <dsp:nvSpPr>
        <dsp:cNvPr id="0" name=""/>
        <dsp:cNvSpPr/>
      </dsp:nvSpPr>
      <dsp:spPr>
        <a:xfrm rot="10800000">
          <a:off x="0" y="1130279"/>
          <a:ext cx="8712967" cy="1138874"/>
        </a:xfrm>
        <a:prstGeom prst="upArrowCallou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kumimoji="1" lang="en-US" altLang="ja-JP" sz="2000" kern="1200" dirty="0">
              <a:solidFill>
                <a:schemeClr val="tx1"/>
              </a:solidFill>
              <a:latin typeface="+mn-ea"/>
              <a:ea typeface="+mn-ea"/>
            </a:rPr>
            <a:t>【B</a:t>
          </a:r>
          <a:r>
            <a:rPr kumimoji="1" lang="ja-JP" altLang="en-US" sz="2000" kern="1200" dirty="0">
              <a:solidFill>
                <a:schemeClr val="tx1"/>
              </a:solidFill>
              <a:latin typeface="+mn-ea"/>
              <a:ea typeface="+mn-ea"/>
            </a:rPr>
            <a:t>：呼吸</a:t>
          </a:r>
          <a:r>
            <a:rPr kumimoji="1" lang="en-US" altLang="ja-JP" sz="2000" kern="1200" dirty="0">
              <a:solidFill>
                <a:schemeClr val="tx1"/>
              </a:solidFill>
              <a:latin typeface="+mn-ea"/>
              <a:ea typeface="+mn-ea"/>
            </a:rPr>
            <a:t>】</a:t>
          </a:r>
        </a:p>
        <a:p>
          <a:pPr marL="0" lvl="0" indent="0" algn="ctr" defTabSz="889000">
            <a:lnSpc>
              <a:spcPct val="90000"/>
            </a:lnSpc>
            <a:spcBef>
              <a:spcPct val="0"/>
            </a:spcBef>
            <a:spcAft>
              <a:spcPct val="35000"/>
            </a:spcAft>
            <a:buNone/>
          </a:pPr>
          <a:r>
            <a:rPr kumimoji="1" lang="ja-JP" altLang="en-US" sz="2000" kern="1200" dirty="0">
              <a:solidFill>
                <a:schemeClr val="tx1"/>
              </a:solidFill>
              <a:latin typeface="+mn-ea"/>
              <a:ea typeface="+mn-ea"/>
            </a:rPr>
            <a:t>胸はあがっているか？　苦しそうな呼吸か？　ぜー</a:t>
          </a:r>
          <a:r>
            <a:rPr kumimoji="1" lang="ja-JP" altLang="en-US" sz="2000" kern="1200" dirty="0" err="1">
              <a:solidFill>
                <a:schemeClr val="tx1"/>
              </a:solidFill>
              <a:latin typeface="+mn-ea"/>
              <a:ea typeface="+mn-ea"/>
            </a:rPr>
            <a:t>ぜ</a:t>
          </a:r>
          <a:r>
            <a:rPr kumimoji="1" lang="ja-JP" altLang="en-US" sz="2000" kern="1200" dirty="0">
              <a:solidFill>
                <a:schemeClr val="tx1"/>
              </a:solidFill>
              <a:latin typeface="+mn-ea"/>
              <a:ea typeface="+mn-ea"/>
            </a:rPr>
            <a:t>ーいってないか？</a:t>
          </a:r>
          <a:endParaRPr kumimoji="1" lang="en-US" altLang="ja-JP" sz="2000" kern="1200" dirty="0">
            <a:solidFill>
              <a:schemeClr val="tx1"/>
            </a:solidFill>
            <a:latin typeface="+mn-ea"/>
            <a:ea typeface="+mn-ea"/>
          </a:endParaRPr>
        </a:p>
      </dsp:txBody>
      <dsp:txXfrm rot="10800000">
        <a:off x="0" y="1130279"/>
        <a:ext cx="8712967" cy="740006"/>
      </dsp:txXfrm>
    </dsp:sp>
    <dsp:sp modelId="{9163AD21-3A24-4F09-B351-09DD4E2CCD77}">
      <dsp:nvSpPr>
        <dsp:cNvPr id="0" name=""/>
        <dsp:cNvSpPr/>
      </dsp:nvSpPr>
      <dsp:spPr>
        <a:xfrm rot="10800000">
          <a:off x="0" y="2512"/>
          <a:ext cx="8712967" cy="1138874"/>
        </a:xfrm>
        <a:prstGeom prst="upArrowCallou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kumimoji="1" lang="en-US" altLang="ja-JP" sz="2000" kern="1200" dirty="0">
              <a:solidFill>
                <a:schemeClr val="tx1"/>
              </a:solidFill>
              <a:latin typeface="+mn-ea"/>
              <a:ea typeface="+mn-ea"/>
            </a:rPr>
            <a:t>【A:</a:t>
          </a:r>
          <a:r>
            <a:rPr kumimoji="1" lang="ja-JP" altLang="en-US" sz="2000" kern="1200" dirty="0">
              <a:solidFill>
                <a:schemeClr val="tx1"/>
              </a:solidFill>
              <a:latin typeface="+mn-ea"/>
              <a:ea typeface="+mn-ea"/>
            </a:rPr>
            <a:t>気道</a:t>
          </a:r>
          <a:r>
            <a:rPr kumimoji="1" lang="en-US" altLang="ja-JP" sz="2000" kern="1200" dirty="0">
              <a:solidFill>
                <a:schemeClr val="tx1"/>
              </a:solidFill>
              <a:latin typeface="+mn-ea"/>
              <a:ea typeface="+mn-ea"/>
            </a:rPr>
            <a:t>】</a:t>
          </a:r>
        </a:p>
        <a:p>
          <a:pPr marL="0" lvl="0" indent="0" algn="ctr" defTabSz="889000">
            <a:lnSpc>
              <a:spcPct val="90000"/>
            </a:lnSpc>
            <a:spcBef>
              <a:spcPct val="0"/>
            </a:spcBef>
            <a:spcAft>
              <a:spcPct val="35000"/>
            </a:spcAft>
            <a:buNone/>
          </a:pPr>
          <a:r>
            <a:rPr kumimoji="1" lang="ja-JP" altLang="en-US" sz="2000" kern="1200" dirty="0">
              <a:solidFill>
                <a:schemeClr val="tx1"/>
              </a:solidFill>
              <a:latin typeface="+mn-ea"/>
              <a:ea typeface="+mn-ea"/>
            </a:rPr>
            <a:t>声は出ているか？　嘔吐してないか？</a:t>
          </a:r>
          <a:endParaRPr kumimoji="1" lang="en-US" altLang="ja-JP" sz="2000" kern="1200" dirty="0">
            <a:solidFill>
              <a:schemeClr val="tx1"/>
            </a:solidFill>
            <a:latin typeface="+mn-ea"/>
            <a:ea typeface="+mn-ea"/>
          </a:endParaRPr>
        </a:p>
      </dsp:txBody>
      <dsp:txXfrm rot="10800000">
        <a:off x="0" y="2512"/>
        <a:ext cx="8712967" cy="7400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37110-E4F4-4DA7-9B5C-CED0AA61BB5C}">
      <dsp:nvSpPr>
        <dsp:cNvPr id="0" name=""/>
        <dsp:cNvSpPr/>
      </dsp:nvSpPr>
      <dsp:spPr>
        <a:xfrm>
          <a:off x="0" y="2731658"/>
          <a:ext cx="4258816" cy="1792263"/>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3832" tIns="433832" rIns="433832" bIns="433832" numCol="1" spcCol="1270" anchor="ctr" anchorCtr="0">
          <a:noAutofit/>
        </a:bodyPr>
        <a:lstStyle/>
        <a:p>
          <a:pPr marL="0" lvl="0" indent="0" algn="ctr" defTabSz="2711450">
            <a:lnSpc>
              <a:spcPct val="90000"/>
            </a:lnSpc>
            <a:spcBef>
              <a:spcPct val="0"/>
            </a:spcBef>
            <a:spcAft>
              <a:spcPct val="35000"/>
            </a:spcAft>
            <a:buNone/>
          </a:pPr>
          <a:r>
            <a:rPr kumimoji="1" lang="ja-JP" altLang="en-US" sz="6100" kern="1200">
              <a:solidFill>
                <a:schemeClr val="tx1"/>
              </a:solidFill>
            </a:rPr>
            <a:t>初期評価</a:t>
          </a:r>
          <a:endParaRPr kumimoji="1" lang="ja-JP" altLang="en-US" sz="6100" kern="1200" dirty="0">
            <a:solidFill>
              <a:schemeClr val="tx1"/>
            </a:solidFill>
          </a:endParaRPr>
        </a:p>
      </dsp:txBody>
      <dsp:txXfrm>
        <a:off x="0" y="2731658"/>
        <a:ext cx="4258816" cy="1792263"/>
      </dsp:txXfrm>
    </dsp:sp>
    <dsp:sp modelId="{F414F6EE-B9A6-4EFC-A8E7-2434978B81BF}">
      <dsp:nvSpPr>
        <dsp:cNvPr id="0" name=""/>
        <dsp:cNvSpPr/>
      </dsp:nvSpPr>
      <dsp:spPr>
        <a:xfrm rot="10800000">
          <a:off x="0" y="2040"/>
          <a:ext cx="4258816" cy="2756501"/>
        </a:xfrm>
        <a:prstGeom prst="upArrowCallou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3832" tIns="433832" rIns="433832" bIns="433832" numCol="1" spcCol="1270" anchor="ctr" anchorCtr="0">
          <a:noAutofit/>
        </a:bodyPr>
        <a:lstStyle/>
        <a:p>
          <a:pPr marL="0" lvl="0" indent="0" algn="ctr" defTabSz="2711450">
            <a:lnSpc>
              <a:spcPct val="90000"/>
            </a:lnSpc>
            <a:spcBef>
              <a:spcPct val="0"/>
            </a:spcBef>
            <a:spcAft>
              <a:spcPct val="35000"/>
            </a:spcAft>
            <a:buNone/>
          </a:pPr>
          <a:r>
            <a:rPr kumimoji="1" lang="ja-JP" altLang="en-US" sz="6100" kern="1200" dirty="0">
              <a:solidFill>
                <a:schemeClr val="tx1"/>
              </a:solidFill>
            </a:rPr>
            <a:t>第一印象</a:t>
          </a:r>
        </a:p>
      </dsp:txBody>
      <dsp:txXfrm rot="10800000">
        <a:off x="0" y="2040"/>
        <a:ext cx="4258816" cy="1791092"/>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2DFF72-BE22-4C72-B298-939D6FD9B203}" type="datetimeFigureOut">
              <a:rPr kumimoji="1" lang="ja-JP" altLang="en-US" smtClean="0"/>
              <a:t>2026/5/21</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63F001-89BF-40D7-A77E-1943E32108DE}" type="slidenum">
              <a:rPr kumimoji="1" lang="ja-JP" altLang="en-US" smtClean="0"/>
              <a:t>‹#›</a:t>
            </a:fld>
            <a:endParaRPr kumimoji="1" lang="ja-JP" altLang="en-US"/>
          </a:p>
        </p:txBody>
      </p:sp>
    </p:spTree>
    <p:extLst>
      <p:ext uri="{BB962C8B-B14F-4D97-AF65-F5344CB8AC3E}">
        <p14:creationId xmlns:p14="http://schemas.microsoft.com/office/powerpoint/2010/main" val="180745191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6F2BD-C807-8F15-63B6-17DB7A12191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3A8379E-6BCF-963E-D8B1-D889523A8EE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2E9E371-05A9-9B75-A2EC-103B7E3392D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E0D2B0F-7F95-F97C-DBDD-9F8812274B9E}"/>
              </a:ext>
            </a:extLst>
          </p:cNvPr>
          <p:cNvSpPr>
            <a:spLocks noGrp="1"/>
          </p:cNvSpPr>
          <p:nvPr>
            <p:ph type="sldNum" sz="quarter" idx="10"/>
          </p:nvPr>
        </p:nvSpPr>
        <p:spPr/>
        <p:txBody>
          <a:bodyPr/>
          <a:lstStyle/>
          <a:p>
            <a:fld id="{64363658-2371-4794-9D01-0F1A10F9D7A8}" type="slidenum">
              <a:rPr kumimoji="1" lang="ja-JP" altLang="en-US" smtClean="0"/>
              <a:t>3</a:t>
            </a:fld>
            <a:endParaRPr kumimoji="1" lang="ja-JP" altLang="en-US"/>
          </a:p>
        </p:txBody>
      </p:sp>
    </p:spTree>
    <p:extLst>
      <p:ext uri="{BB962C8B-B14F-4D97-AF65-F5344CB8AC3E}">
        <p14:creationId xmlns:p14="http://schemas.microsoft.com/office/powerpoint/2010/main" val="2896578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F0FE8CA-F09E-4003-B013-5DE7DC872090}" type="slidenum">
              <a:rPr kumimoji="1" lang="ja-JP" altLang="en-US" smtClean="0"/>
              <a:t>39</a:t>
            </a:fld>
            <a:endParaRPr kumimoji="1" lang="ja-JP" altLang="en-US"/>
          </a:p>
        </p:txBody>
      </p:sp>
    </p:spTree>
    <p:extLst>
      <p:ext uri="{BB962C8B-B14F-4D97-AF65-F5344CB8AC3E}">
        <p14:creationId xmlns:p14="http://schemas.microsoft.com/office/powerpoint/2010/main" val="3997863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lvl1pPr>
              <a:defRPr>
                <a:latin typeface="+mj-ea"/>
                <a:ea typeface="+mj-ea"/>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mn-ea"/>
                <a:ea typeface="+mn-e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マスター サブタイトルの書式設定</a:t>
            </a:r>
          </a:p>
        </p:txBody>
      </p:sp>
      <p:sp>
        <p:nvSpPr>
          <p:cNvPr id="4" name="日付プレースホルダー 3"/>
          <p:cNvSpPr>
            <a:spLocks noGrp="1"/>
          </p:cNvSpPr>
          <p:nvPr>
            <p:ph type="dt" sz="half" idx="10"/>
          </p:nvPr>
        </p:nvSpPr>
        <p:spPr/>
        <p:txBody>
          <a:bodyPr/>
          <a:lstStyle/>
          <a:p>
            <a:fld id="{942B8579-61D3-469A-9316-B5DB0E6B7BBC}" type="datetimeFigureOut">
              <a:rPr kumimoji="1" lang="ja-JP" altLang="en-US" smtClean="0"/>
              <a:t>2026/5/21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EC6E79D-331D-417D-A7CE-CDE465966FEB}" type="slidenum">
              <a:rPr kumimoji="1" lang="ja-JP" altLang="en-US" smtClean="0"/>
              <a:t>‹#›</a:t>
            </a:fld>
            <a:endParaRPr kumimoji="1" lang="ja-JP" altLang="en-US"/>
          </a:p>
        </p:txBody>
      </p:sp>
    </p:spTree>
    <p:extLst>
      <p:ext uri="{BB962C8B-B14F-4D97-AF65-F5344CB8AC3E}">
        <p14:creationId xmlns:p14="http://schemas.microsoft.com/office/powerpoint/2010/main" val="2131680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42B8579-61D3-469A-9316-B5DB0E6B7BBC}" type="datetimeFigureOut">
              <a:rPr kumimoji="1" lang="ja-JP" altLang="en-US" smtClean="0"/>
              <a:t>2026/5/21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EC6E79D-331D-417D-A7CE-CDE465966FEB}" type="slidenum">
              <a:rPr kumimoji="1" lang="ja-JP" altLang="en-US" smtClean="0"/>
              <a:t>‹#›</a:t>
            </a:fld>
            <a:endParaRPr kumimoji="1" lang="ja-JP" altLang="en-US"/>
          </a:p>
        </p:txBody>
      </p:sp>
    </p:spTree>
    <p:extLst>
      <p:ext uri="{BB962C8B-B14F-4D97-AF65-F5344CB8AC3E}">
        <p14:creationId xmlns:p14="http://schemas.microsoft.com/office/powerpoint/2010/main" val="4048891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42B8579-61D3-469A-9316-B5DB0E6B7BBC}" type="datetimeFigureOut">
              <a:rPr kumimoji="1" lang="ja-JP" altLang="en-US" smtClean="0"/>
              <a:t>2026/5/21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EC6E79D-331D-417D-A7CE-CDE465966FEB}" type="slidenum">
              <a:rPr kumimoji="1" lang="ja-JP" altLang="en-US" smtClean="0"/>
              <a:t>‹#›</a:t>
            </a:fld>
            <a:endParaRPr kumimoji="1" lang="ja-JP" altLang="en-US"/>
          </a:p>
        </p:txBody>
      </p:sp>
    </p:spTree>
    <p:extLst>
      <p:ext uri="{BB962C8B-B14F-4D97-AF65-F5344CB8AC3E}">
        <p14:creationId xmlns:p14="http://schemas.microsoft.com/office/powerpoint/2010/main" val="732684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j-ea"/>
                <a:ea typeface="+mj-ea"/>
              </a:defRPr>
            </a:lvl1pPr>
          </a:lstStyle>
          <a:p>
            <a:r>
              <a:rPr kumimoji="1" lang="ja-JP" altLang="en-US" dirty="0"/>
              <a:t>マスター タイトルの書式設定</a:t>
            </a:r>
          </a:p>
        </p:txBody>
      </p:sp>
      <p:sp>
        <p:nvSpPr>
          <p:cNvPr id="3" name="コンテンツ プレースホルダー 2"/>
          <p:cNvSpPr>
            <a:spLocks noGrp="1"/>
          </p:cNvSpPr>
          <p:nvPr>
            <p:ph idx="1"/>
          </p:nvPr>
        </p:nvSpPr>
        <p:spPr/>
        <p:txBody>
          <a:bodyPr/>
          <a:lstStyle>
            <a:lvl1pPr>
              <a:defRPr>
                <a:latin typeface="+mn-ea"/>
                <a:ea typeface="+mn-ea"/>
              </a:defRPr>
            </a:lvl1pPr>
            <a:lvl2pPr>
              <a:defRPr>
                <a:latin typeface="+mn-ea"/>
                <a:ea typeface="+mn-ea"/>
              </a:defRPr>
            </a:lvl2pPr>
            <a:lvl3pPr>
              <a:defRPr>
                <a:latin typeface="+mn-ea"/>
                <a:ea typeface="+mn-ea"/>
              </a:defRPr>
            </a:lvl3pPr>
            <a:lvl4pPr>
              <a:defRPr>
                <a:latin typeface="+mn-ea"/>
                <a:ea typeface="+mn-ea"/>
              </a:defRPr>
            </a:lvl4pPr>
            <a:lvl5pPr>
              <a:defRPr>
                <a:latin typeface="+mn-ea"/>
                <a:ea typeface="+mn-ea"/>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p>
            <a:fld id="{942B8579-61D3-469A-9316-B5DB0E6B7BBC}" type="datetimeFigureOut">
              <a:rPr kumimoji="1" lang="ja-JP" altLang="en-US" smtClean="0"/>
              <a:t>2026/5/21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EC6E79D-331D-417D-A7CE-CDE465966FEB}" type="slidenum">
              <a:rPr kumimoji="1" lang="ja-JP" altLang="en-US" smtClean="0"/>
              <a:t>‹#›</a:t>
            </a:fld>
            <a:endParaRPr kumimoji="1" lang="ja-JP" altLang="en-US"/>
          </a:p>
        </p:txBody>
      </p:sp>
    </p:spTree>
    <p:extLst>
      <p:ext uri="{BB962C8B-B14F-4D97-AF65-F5344CB8AC3E}">
        <p14:creationId xmlns:p14="http://schemas.microsoft.com/office/powerpoint/2010/main" val="2874755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0" cap="all"/>
            </a:lvl1p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42B8579-61D3-469A-9316-B5DB0E6B7BBC}" type="datetimeFigureOut">
              <a:rPr kumimoji="1" lang="ja-JP" altLang="en-US" smtClean="0"/>
              <a:t>2026/5/21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EC6E79D-331D-417D-A7CE-CDE465966FEB}" type="slidenum">
              <a:rPr kumimoji="1" lang="ja-JP" altLang="en-US" smtClean="0"/>
              <a:t>‹#›</a:t>
            </a:fld>
            <a:endParaRPr kumimoji="1" lang="ja-JP" altLang="en-US"/>
          </a:p>
        </p:txBody>
      </p:sp>
    </p:spTree>
    <p:extLst>
      <p:ext uri="{BB962C8B-B14F-4D97-AF65-F5344CB8AC3E}">
        <p14:creationId xmlns:p14="http://schemas.microsoft.com/office/powerpoint/2010/main" val="2741591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42B8579-61D3-469A-9316-B5DB0E6B7BBC}" type="datetimeFigureOut">
              <a:rPr kumimoji="1" lang="ja-JP" altLang="en-US" smtClean="0"/>
              <a:t>2026/5/21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EC6E79D-331D-417D-A7CE-CDE465966FEB}" type="slidenum">
              <a:rPr kumimoji="1" lang="ja-JP" altLang="en-US" smtClean="0"/>
              <a:t>‹#›</a:t>
            </a:fld>
            <a:endParaRPr kumimoji="1" lang="ja-JP" altLang="en-US"/>
          </a:p>
        </p:txBody>
      </p:sp>
    </p:spTree>
    <p:extLst>
      <p:ext uri="{BB962C8B-B14F-4D97-AF65-F5344CB8AC3E}">
        <p14:creationId xmlns:p14="http://schemas.microsoft.com/office/powerpoint/2010/main" val="4049483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42B8579-61D3-469A-9316-B5DB0E6B7BBC}" type="datetimeFigureOut">
              <a:rPr kumimoji="1" lang="ja-JP" altLang="en-US" smtClean="0"/>
              <a:t>2026/5/21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EC6E79D-331D-417D-A7CE-CDE465966FEB}" type="slidenum">
              <a:rPr kumimoji="1" lang="ja-JP" altLang="en-US" smtClean="0"/>
              <a:t>‹#›</a:t>
            </a:fld>
            <a:endParaRPr kumimoji="1" lang="ja-JP" altLang="en-US"/>
          </a:p>
        </p:txBody>
      </p:sp>
    </p:spTree>
    <p:extLst>
      <p:ext uri="{BB962C8B-B14F-4D97-AF65-F5344CB8AC3E}">
        <p14:creationId xmlns:p14="http://schemas.microsoft.com/office/powerpoint/2010/main" val="2439488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42B8579-61D3-469A-9316-B5DB0E6B7BBC}" type="datetimeFigureOut">
              <a:rPr kumimoji="1" lang="ja-JP" altLang="en-US" smtClean="0"/>
              <a:t>2026/5/21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EC6E79D-331D-417D-A7CE-CDE465966FEB}" type="slidenum">
              <a:rPr kumimoji="1" lang="ja-JP" altLang="en-US" smtClean="0"/>
              <a:t>‹#›</a:t>
            </a:fld>
            <a:endParaRPr kumimoji="1" lang="ja-JP" altLang="en-US"/>
          </a:p>
        </p:txBody>
      </p:sp>
    </p:spTree>
    <p:extLst>
      <p:ext uri="{BB962C8B-B14F-4D97-AF65-F5344CB8AC3E}">
        <p14:creationId xmlns:p14="http://schemas.microsoft.com/office/powerpoint/2010/main" val="2632781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42B8579-61D3-469A-9316-B5DB0E6B7BBC}" type="datetimeFigureOut">
              <a:rPr kumimoji="1" lang="ja-JP" altLang="en-US" smtClean="0"/>
              <a:t>2026/5/21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EC6E79D-331D-417D-A7CE-CDE465966FEB}" type="slidenum">
              <a:rPr kumimoji="1" lang="ja-JP" altLang="en-US" smtClean="0"/>
              <a:t>‹#›</a:t>
            </a:fld>
            <a:endParaRPr kumimoji="1" lang="ja-JP" altLang="en-US"/>
          </a:p>
        </p:txBody>
      </p:sp>
    </p:spTree>
    <p:extLst>
      <p:ext uri="{BB962C8B-B14F-4D97-AF65-F5344CB8AC3E}">
        <p14:creationId xmlns:p14="http://schemas.microsoft.com/office/powerpoint/2010/main" val="1737984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42B8579-61D3-469A-9316-B5DB0E6B7BBC}" type="datetimeFigureOut">
              <a:rPr kumimoji="1" lang="ja-JP" altLang="en-US" smtClean="0"/>
              <a:t>2026/5/21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EC6E79D-331D-417D-A7CE-CDE465966FEB}" type="slidenum">
              <a:rPr kumimoji="1" lang="ja-JP" altLang="en-US" smtClean="0"/>
              <a:t>‹#›</a:t>
            </a:fld>
            <a:endParaRPr kumimoji="1" lang="ja-JP" altLang="en-US"/>
          </a:p>
        </p:txBody>
      </p:sp>
    </p:spTree>
    <p:extLst>
      <p:ext uri="{BB962C8B-B14F-4D97-AF65-F5344CB8AC3E}">
        <p14:creationId xmlns:p14="http://schemas.microsoft.com/office/powerpoint/2010/main" val="494424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42B8579-61D3-469A-9316-B5DB0E6B7BBC}" type="datetimeFigureOut">
              <a:rPr kumimoji="1" lang="ja-JP" altLang="en-US" smtClean="0"/>
              <a:t>2026/5/21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EC6E79D-331D-417D-A7CE-CDE465966FEB}" type="slidenum">
              <a:rPr kumimoji="1" lang="ja-JP" altLang="en-US" smtClean="0"/>
              <a:t>‹#›</a:t>
            </a:fld>
            <a:endParaRPr kumimoji="1" lang="ja-JP" altLang="en-US"/>
          </a:p>
        </p:txBody>
      </p:sp>
    </p:spTree>
    <p:extLst>
      <p:ext uri="{BB962C8B-B14F-4D97-AF65-F5344CB8AC3E}">
        <p14:creationId xmlns:p14="http://schemas.microsoft.com/office/powerpoint/2010/main" val="3449799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2B8579-61D3-469A-9316-B5DB0E6B7BBC}" type="datetimeFigureOut">
              <a:rPr kumimoji="1" lang="ja-JP" altLang="en-US" smtClean="0"/>
              <a:t>2026/5/21</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6E79D-331D-417D-A7CE-CDE465966FEB}" type="slidenum">
              <a:rPr kumimoji="1" lang="ja-JP" altLang="en-US" smtClean="0"/>
              <a:t>‹#›</a:t>
            </a:fld>
            <a:endParaRPr kumimoji="1" lang="ja-JP" altLang="en-US"/>
          </a:p>
        </p:txBody>
      </p:sp>
    </p:spTree>
    <p:extLst>
      <p:ext uri="{BB962C8B-B14F-4D97-AF65-F5344CB8AC3E}">
        <p14:creationId xmlns:p14="http://schemas.microsoft.com/office/powerpoint/2010/main" val="355969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Layout" Target="../diagrams/layout1.xml"/><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25.jpeg"/><Relationship Id="rId5" Type="http://schemas.openxmlformats.org/officeDocument/2006/relationships/diagramColors" Target="../diagrams/colors1.xml"/><Relationship Id="rId10" Type="http://schemas.openxmlformats.org/officeDocument/2006/relationships/image" Target="../media/image24.png"/><Relationship Id="rId4" Type="http://schemas.openxmlformats.org/officeDocument/2006/relationships/diagramQuickStyle" Target="../diagrams/quickStyle1.xml"/><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7.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7.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fdma.go.jp/mission/enrichment/appropriate/appropriate007.html&#12424;&#12426;AI"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fdma.go.jp/mission/enrichment/appropriate/appropriate007.html&#12424;&#12426;AI" TargetMode="Externa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0505" y="44624"/>
            <a:ext cx="9140263" cy="3662896"/>
          </a:xfrm>
        </p:spPr>
        <p:txBody>
          <a:bodyPr>
            <a:noAutofit/>
          </a:bodyPr>
          <a:lstStyle/>
          <a:p>
            <a:r>
              <a:rPr kumimoji="1" lang="zh-TW" altLang="en-US" dirty="0">
                <a:latin typeface="ＭＳ ゴシック" panose="020B0609070205080204" pitchFamily="49" charset="-128"/>
                <a:ea typeface="ＭＳ ゴシック" panose="020B0609070205080204" pitchFamily="49" charset="-128"/>
              </a:rPr>
              <a:t>熱中症</a:t>
            </a:r>
            <a:endParaRPr kumimoji="1" lang="ja-JP" altLang="en-US" dirty="0">
              <a:latin typeface="ＭＳ ゴシック" panose="020B0609070205080204" pitchFamily="49" charset="-128"/>
              <a:ea typeface="ＭＳ ゴシック" panose="020B0609070205080204" pitchFamily="49" charset="-128"/>
            </a:endParaRPr>
          </a:p>
        </p:txBody>
      </p:sp>
      <p:sp>
        <p:nvSpPr>
          <p:cNvPr id="5" name="正方形/長方形 4">
            <a:extLst>
              <a:ext uri="{FF2B5EF4-FFF2-40B4-BE49-F238E27FC236}">
                <a16:creationId xmlns:a16="http://schemas.microsoft.com/office/drawing/2014/main" id="{0D5CDD05-8283-4BBB-9E8A-F28A9A9E3816}"/>
              </a:ext>
            </a:extLst>
          </p:cNvPr>
          <p:cNvSpPr/>
          <p:nvPr/>
        </p:nvSpPr>
        <p:spPr>
          <a:xfrm>
            <a:off x="0" y="4416566"/>
            <a:ext cx="9144000" cy="2062103"/>
          </a:xfrm>
          <a:prstGeom prst="rect">
            <a:avLst/>
          </a:prstGeom>
        </p:spPr>
        <p:txBody>
          <a:bodyPr wrap="square">
            <a:spAutoFit/>
          </a:bodyPr>
          <a:lstStyle/>
          <a:p>
            <a:pPr algn="ctr"/>
            <a:r>
              <a:rPr lang="ja-JP" altLang="en-US" sz="3200" dirty="0">
                <a:latin typeface="+mj-ea"/>
              </a:rPr>
              <a:t>日本体育大学　保健医療学部　救急医療学科</a:t>
            </a:r>
            <a:endParaRPr lang="en-US" altLang="ja-JP" sz="3200" dirty="0">
              <a:latin typeface="+mj-ea"/>
            </a:endParaRPr>
          </a:p>
          <a:p>
            <a:pPr algn="ctr"/>
            <a:endParaRPr lang="en-US" altLang="ja-JP" sz="3200" dirty="0">
              <a:latin typeface="+mj-ea"/>
            </a:endParaRPr>
          </a:p>
          <a:p>
            <a:pPr algn="ctr"/>
            <a:r>
              <a:rPr lang="ja-JP" altLang="en-US" sz="3200" dirty="0">
                <a:latin typeface="+mj-ea"/>
              </a:rPr>
              <a:t>鈴木　健介　</a:t>
            </a:r>
            <a:endParaRPr lang="en-US" altLang="ja-JP" sz="3200" dirty="0">
              <a:latin typeface="+mj-ea"/>
            </a:endParaRPr>
          </a:p>
          <a:p>
            <a:pPr algn="ctr"/>
            <a:r>
              <a:rPr lang="ja-JP" altLang="en-US" sz="3200" dirty="0">
                <a:latin typeface="+mj-ea"/>
              </a:rPr>
              <a:t>　　　　　　　　　　　　　　　　　　　　　　　　　</a:t>
            </a:r>
            <a:endParaRPr lang="en-US" altLang="ja-JP" sz="3200" dirty="0">
              <a:latin typeface="+mj-ea"/>
            </a:endParaRPr>
          </a:p>
        </p:txBody>
      </p:sp>
    </p:spTree>
    <p:extLst>
      <p:ext uri="{BB962C8B-B14F-4D97-AF65-F5344CB8AC3E}">
        <p14:creationId xmlns:p14="http://schemas.microsoft.com/office/powerpoint/2010/main" val="1077080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C1AD26-04C2-1430-74B5-70F19B29105F}"/>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39732E8D-3585-4765-B24B-6D5F2AE89269}"/>
              </a:ext>
            </a:extLst>
          </p:cNvPr>
          <p:cNvSpPr>
            <a:spLocks noGrp="1"/>
          </p:cNvSpPr>
          <p:nvPr>
            <p:ph idx="1"/>
          </p:nvPr>
        </p:nvSpPr>
        <p:spPr/>
        <p:txBody>
          <a:bodyPr/>
          <a:lstStyle/>
          <a:p>
            <a:endParaRPr kumimoji="1" lang="ja-JP" altLang="en-US"/>
          </a:p>
        </p:txBody>
      </p:sp>
      <p:pic>
        <p:nvPicPr>
          <p:cNvPr id="9" name="図 8">
            <a:extLst>
              <a:ext uri="{FF2B5EF4-FFF2-40B4-BE49-F238E27FC236}">
                <a16:creationId xmlns:a16="http://schemas.microsoft.com/office/drawing/2014/main" id="{3CBBE82F-8831-3B35-1C7A-67DB249F38BB}"/>
              </a:ext>
            </a:extLst>
          </p:cNvPr>
          <p:cNvPicPr>
            <a:picLocks noChangeAspect="1"/>
          </p:cNvPicPr>
          <p:nvPr/>
        </p:nvPicPr>
        <p:blipFill>
          <a:blip r:embed="rId2"/>
          <a:stretch>
            <a:fillRect/>
          </a:stretch>
        </p:blipFill>
        <p:spPr>
          <a:xfrm>
            <a:off x="0" y="68740"/>
            <a:ext cx="9144000" cy="6198847"/>
          </a:xfrm>
          <a:prstGeom prst="rect">
            <a:avLst/>
          </a:prstGeom>
        </p:spPr>
      </p:pic>
      <p:sp>
        <p:nvSpPr>
          <p:cNvPr id="11" name="テキスト ボックス 10">
            <a:extLst>
              <a:ext uri="{FF2B5EF4-FFF2-40B4-BE49-F238E27FC236}">
                <a16:creationId xmlns:a16="http://schemas.microsoft.com/office/drawing/2014/main" id="{DC6D69CA-3161-E859-A2F4-9C6C5BFA533E}"/>
              </a:ext>
            </a:extLst>
          </p:cNvPr>
          <p:cNvSpPr txBox="1"/>
          <p:nvPr/>
        </p:nvSpPr>
        <p:spPr>
          <a:xfrm>
            <a:off x="2339752" y="6327595"/>
            <a:ext cx="4572000" cy="461665"/>
          </a:xfrm>
          <a:prstGeom prst="rect">
            <a:avLst/>
          </a:prstGeom>
          <a:noFill/>
        </p:spPr>
        <p:txBody>
          <a:bodyPr wrap="square">
            <a:spAutoFit/>
          </a:bodyPr>
          <a:lstStyle/>
          <a:p>
            <a:r>
              <a:rPr lang="ja-JP" altLang="en-US" sz="1200" dirty="0"/>
              <a:t>https://www.jpnsport.go.jp/anzen/Portals/0/anzen/kenko/jyouhou/pdf/nettyuusyo/27nettyuusyo_p6_8.pdf</a:t>
            </a:r>
          </a:p>
        </p:txBody>
      </p:sp>
    </p:spTree>
    <p:extLst>
      <p:ext uri="{BB962C8B-B14F-4D97-AF65-F5344CB8AC3E}">
        <p14:creationId xmlns:p14="http://schemas.microsoft.com/office/powerpoint/2010/main" val="3714170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32E60-C8F7-B5E0-F1F3-90215B11867F}"/>
              </a:ext>
            </a:extLst>
          </p:cNvPr>
          <p:cNvSpPr>
            <a:spLocks noGrp="1"/>
          </p:cNvSpPr>
          <p:nvPr>
            <p:ph type="title"/>
          </p:nvPr>
        </p:nvSpPr>
        <p:spPr>
          <a:xfrm>
            <a:off x="457200" y="2996952"/>
            <a:ext cx="8229600" cy="1143000"/>
          </a:xfrm>
        </p:spPr>
        <p:txBody>
          <a:bodyPr/>
          <a:lstStyle/>
          <a:p>
            <a:r>
              <a:rPr kumimoji="1" lang="ja-JP" altLang="en-US" dirty="0"/>
              <a:t>熱中症の予防</a:t>
            </a:r>
          </a:p>
        </p:txBody>
      </p:sp>
      <p:sp>
        <p:nvSpPr>
          <p:cNvPr id="3" name="コンテンツ プレースホルダー 2">
            <a:extLst>
              <a:ext uri="{FF2B5EF4-FFF2-40B4-BE49-F238E27FC236}">
                <a16:creationId xmlns:a16="http://schemas.microsoft.com/office/drawing/2014/main" id="{94DC8A3B-0090-5D59-C391-95C845383FE1}"/>
              </a:ext>
            </a:extLst>
          </p:cNvPr>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445669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B9EE05-7FB3-6BB9-03A8-D40D2A465A5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D471D0A8-A84A-4AA9-17CE-4A70C2731009}"/>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AC123CD8-B68D-0EAC-E244-B72997DD10F6}"/>
              </a:ext>
            </a:extLst>
          </p:cNvPr>
          <p:cNvPicPr>
            <a:picLocks noChangeAspect="1"/>
          </p:cNvPicPr>
          <p:nvPr/>
        </p:nvPicPr>
        <p:blipFill>
          <a:blip r:embed="rId2"/>
          <a:stretch>
            <a:fillRect/>
          </a:stretch>
        </p:blipFill>
        <p:spPr>
          <a:xfrm>
            <a:off x="125760" y="39237"/>
            <a:ext cx="8892480" cy="3550151"/>
          </a:xfrm>
          <a:prstGeom prst="rect">
            <a:avLst/>
          </a:prstGeom>
        </p:spPr>
      </p:pic>
      <p:pic>
        <p:nvPicPr>
          <p:cNvPr id="7" name="図 6">
            <a:extLst>
              <a:ext uri="{FF2B5EF4-FFF2-40B4-BE49-F238E27FC236}">
                <a16:creationId xmlns:a16="http://schemas.microsoft.com/office/drawing/2014/main" id="{DDF2F2DE-40D9-2F68-DFF0-B93E75D5FEA2}"/>
              </a:ext>
            </a:extLst>
          </p:cNvPr>
          <p:cNvPicPr>
            <a:picLocks noChangeAspect="1"/>
          </p:cNvPicPr>
          <p:nvPr/>
        </p:nvPicPr>
        <p:blipFill>
          <a:blip r:embed="rId3"/>
          <a:stretch>
            <a:fillRect/>
          </a:stretch>
        </p:blipFill>
        <p:spPr>
          <a:xfrm>
            <a:off x="5560903" y="3568678"/>
            <a:ext cx="3583097" cy="3097702"/>
          </a:xfrm>
          <a:prstGeom prst="rect">
            <a:avLst/>
          </a:prstGeom>
        </p:spPr>
      </p:pic>
      <p:pic>
        <p:nvPicPr>
          <p:cNvPr id="9" name="図 8">
            <a:extLst>
              <a:ext uri="{FF2B5EF4-FFF2-40B4-BE49-F238E27FC236}">
                <a16:creationId xmlns:a16="http://schemas.microsoft.com/office/drawing/2014/main" id="{6D71BA79-1C77-8BC5-50F5-F8D3BE100D21}"/>
              </a:ext>
            </a:extLst>
          </p:cNvPr>
          <p:cNvPicPr>
            <a:picLocks noChangeAspect="1"/>
          </p:cNvPicPr>
          <p:nvPr/>
        </p:nvPicPr>
        <p:blipFill>
          <a:blip r:embed="rId4"/>
          <a:stretch>
            <a:fillRect/>
          </a:stretch>
        </p:blipFill>
        <p:spPr>
          <a:xfrm>
            <a:off x="457200" y="3537463"/>
            <a:ext cx="3841327" cy="3246431"/>
          </a:xfrm>
          <a:prstGeom prst="rect">
            <a:avLst/>
          </a:prstGeom>
        </p:spPr>
      </p:pic>
      <p:sp>
        <p:nvSpPr>
          <p:cNvPr id="11" name="テキスト ボックス 10">
            <a:extLst>
              <a:ext uri="{FF2B5EF4-FFF2-40B4-BE49-F238E27FC236}">
                <a16:creationId xmlns:a16="http://schemas.microsoft.com/office/drawing/2014/main" id="{F0E43B59-AD75-79C8-ED7B-0830AF535F36}"/>
              </a:ext>
            </a:extLst>
          </p:cNvPr>
          <p:cNvSpPr txBox="1"/>
          <p:nvPr/>
        </p:nvSpPr>
        <p:spPr>
          <a:xfrm>
            <a:off x="4298527" y="6596390"/>
            <a:ext cx="4593264" cy="261610"/>
          </a:xfrm>
          <a:prstGeom prst="rect">
            <a:avLst/>
          </a:prstGeom>
          <a:noFill/>
        </p:spPr>
        <p:txBody>
          <a:bodyPr wrap="square">
            <a:spAutoFit/>
          </a:bodyPr>
          <a:lstStyle/>
          <a:p>
            <a:pPr algn="r"/>
            <a:r>
              <a:rPr lang="ja-JP" altLang="en-US" sz="1100" dirty="0"/>
              <a:t>https://www.wbgt.env.go.jp/pdf/sg_mwg/R0603/doc06.pdf</a:t>
            </a:r>
          </a:p>
        </p:txBody>
      </p:sp>
    </p:spTree>
    <p:extLst>
      <p:ext uri="{BB962C8B-B14F-4D97-AF65-F5344CB8AC3E}">
        <p14:creationId xmlns:p14="http://schemas.microsoft.com/office/powerpoint/2010/main" val="1595432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478C2C-2DB9-0D98-C530-0AB439145489}"/>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66A50A6E-0DE4-B159-6ACE-4AEE941F935C}"/>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1E769D88-BA60-618C-8359-A063BE0D9C15}"/>
              </a:ext>
            </a:extLst>
          </p:cNvPr>
          <p:cNvPicPr>
            <a:picLocks noChangeAspect="1"/>
          </p:cNvPicPr>
          <p:nvPr/>
        </p:nvPicPr>
        <p:blipFill>
          <a:blip r:embed="rId2"/>
          <a:stretch>
            <a:fillRect/>
          </a:stretch>
        </p:blipFill>
        <p:spPr>
          <a:xfrm>
            <a:off x="4495833" y="55684"/>
            <a:ext cx="4533933" cy="6400847"/>
          </a:xfrm>
          <a:prstGeom prst="rect">
            <a:avLst/>
          </a:prstGeom>
        </p:spPr>
      </p:pic>
      <p:pic>
        <p:nvPicPr>
          <p:cNvPr id="7" name="図 6">
            <a:extLst>
              <a:ext uri="{FF2B5EF4-FFF2-40B4-BE49-F238E27FC236}">
                <a16:creationId xmlns:a16="http://schemas.microsoft.com/office/drawing/2014/main" id="{CE4C811C-4B50-5CB9-0BA1-0DD7B065170B}"/>
              </a:ext>
            </a:extLst>
          </p:cNvPr>
          <p:cNvPicPr>
            <a:picLocks noChangeAspect="1"/>
          </p:cNvPicPr>
          <p:nvPr/>
        </p:nvPicPr>
        <p:blipFill>
          <a:blip r:embed="rId3"/>
          <a:stretch>
            <a:fillRect/>
          </a:stretch>
        </p:blipFill>
        <p:spPr>
          <a:xfrm>
            <a:off x="0" y="83717"/>
            <a:ext cx="4495833" cy="6391322"/>
          </a:xfrm>
          <a:prstGeom prst="rect">
            <a:avLst/>
          </a:prstGeom>
        </p:spPr>
      </p:pic>
    </p:spTree>
    <p:extLst>
      <p:ext uri="{BB962C8B-B14F-4D97-AF65-F5344CB8AC3E}">
        <p14:creationId xmlns:p14="http://schemas.microsoft.com/office/powerpoint/2010/main" val="4106426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9C1673-8460-1A6C-11E4-4C041D12CF6D}"/>
              </a:ext>
            </a:extLst>
          </p:cNvPr>
          <p:cNvSpPr>
            <a:spLocks noGrp="1"/>
          </p:cNvSpPr>
          <p:nvPr>
            <p:ph type="title"/>
          </p:nvPr>
        </p:nvSpPr>
        <p:spPr/>
        <p:txBody>
          <a:bodyPr/>
          <a:lstStyle/>
          <a:p>
            <a:endParaRPr kumimoji="1" lang="ja-JP" altLang="en-US"/>
          </a:p>
        </p:txBody>
      </p:sp>
      <p:pic>
        <p:nvPicPr>
          <p:cNvPr id="5" name="図 4">
            <a:extLst>
              <a:ext uri="{FF2B5EF4-FFF2-40B4-BE49-F238E27FC236}">
                <a16:creationId xmlns:a16="http://schemas.microsoft.com/office/drawing/2014/main" id="{20A7F82F-F540-00F4-3E93-D0BB8874C13A}"/>
              </a:ext>
            </a:extLst>
          </p:cNvPr>
          <p:cNvPicPr>
            <a:picLocks noChangeAspect="1"/>
          </p:cNvPicPr>
          <p:nvPr/>
        </p:nvPicPr>
        <p:blipFill>
          <a:blip r:embed="rId2"/>
          <a:stretch>
            <a:fillRect/>
          </a:stretch>
        </p:blipFill>
        <p:spPr>
          <a:xfrm>
            <a:off x="0" y="44624"/>
            <a:ext cx="6429589" cy="2314652"/>
          </a:xfrm>
          <a:prstGeom prst="rect">
            <a:avLst/>
          </a:prstGeom>
        </p:spPr>
      </p:pic>
      <p:pic>
        <p:nvPicPr>
          <p:cNvPr id="7" name="コンテンツ プレースホルダー 6">
            <a:extLst>
              <a:ext uri="{FF2B5EF4-FFF2-40B4-BE49-F238E27FC236}">
                <a16:creationId xmlns:a16="http://schemas.microsoft.com/office/drawing/2014/main" id="{15FACBFA-3220-95CD-4ACC-1A48C295A745}"/>
              </a:ext>
            </a:extLst>
          </p:cNvPr>
          <p:cNvPicPr>
            <a:picLocks noGrp="1" noChangeAspect="1"/>
          </p:cNvPicPr>
          <p:nvPr>
            <p:ph idx="1"/>
          </p:nvPr>
        </p:nvPicPr>
        <p:blipFill>
          <a:blip r:embed="rId3"/>
          <a:stretch>
            <a:fillRect/>
          </a:stretch>
        </p:blipFill>
        <p:spPr>
          <a:xfrm>
            <a:off x="1" y="493001"/>
            <a:ext cx="9144000" cy="6320375"/>
          </a:xfrm>
        </p:spPr>
      </p:pic>
    </p:spTree>
    <p:extLst>
      <p:ext uri="{BB962C8B-B14F-4D97-AF65-F5344CB8AC3E}">
        <p14:creationId xmlns:p14="http://schemas.microsoft.com/office/powerpoint/2010/main" val="368373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150FA1-1038-8361-FDFB-69ABA673E598}"/>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DD59ACDC-8404-124D-C74A-F7D152E06F80}"/>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2305B0DB-F32F-79B4-BDC0-147ED0DB51BA}"/>
              </a:ext>
            </a:extLst>
          </p:cNvPr>
          <p:cNvPicPr>
            <a:picLocks noChangeAspect="1"/>
          </p:cNvPicPr>
          <p:nvPr/>
        </p:nvPicPr>
        <p:blipFill>
          <a:blip r:embed="rId2"/>
          <a:stretch>
            <a:fillRect/>
          </a:stretch>
        </p:blipFill>
        <p:spPr>
          <a:xfrm>
            <a:off x="963218" y="0"/>
            <a:ext cx="7217563" cy="6858000"/>
          </a:xfrm>
          <a:prstGeom prst="rect">
            <a:avLst/>
          </a:prstGeom>
        </p:spPr>
      </p:pic>
      <p:sp>
        <p:nvSpPr>
          <p:cNvPr id="7" name="テキスト ボックス 6">
            <a:extLst>
              <a:ext uri="{FF2B5EF4-FFF2-40B4-BE49-F238E27FC236}">
                <a16:creationId xmlns:a16="http://schemas.microsoft.com/office/drawing/2014/main" id="{9486D5B9-A4B7-5DF7-AEC6-35E8C7F7FB69}"/>
              </a:ext>
            </a:extLst>
          </p:cNvPr>
          <p:cNvSpPr txBox="1"/>
          <p:nvPr/>
        </p:nvSpPr>
        <p:spPr>
          <a:xfrm>
            <a:off x="6147791" y="6395283"/>
            <a:ext cx="2960713" cy="369332"/>
          </a:xfrm>
          <a:prstGeom prst="rect">
            <a:avLst/>
          </a:prstGeom>
          <a:noFill/>
        </p:spPr>
        <p:txBody>
          <a:bodyPr wrap="square">
            <a:spAutoFit/>
          </a:bodyPr>
          <a:lstStyle/>
          <a:p>
            <a:r>
              <a:rPr lang="ja-JP" altLang="en-US" dirty="0"/>
              <a:t>https://www.wbgt.env.go.jp/</a:t>
            </a:r>
          </a:p>
        </p:txBody>
      </p:sp>
    </p:spTree>
    <p:extLst>
      <p:ext uri="{BB962C8B-B14F-4D97-AF65-F5344CB8AC3E}">
        <p14:creationId xmlns:p14="http://schemas.microsoft.com/office/powerpoint/2010/main" val="2172822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C1AD26-04C2-1430-74B5-70F19B29105F}"/>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39732E8D-3585-4765-B24B-6D5F2AE89269}"/>
              </a:ext>
            </a:extLst>
          </p:cNvPr>
          <p:cNvSpPr>
            <a:spLocks noGrp="1"/>
          </p:cNvSpPr>
          <p:nvPr>
            <p:ph idx="1"/>
          </p:nvPr>
        </p:nvSpPr>
        <p:spPr>
          <a:xfrm>
            <a:off x="395536" y="4437112"/>
            <a:ext cx="8229600" cy="1728192"/>
          </a:xfrm>
          <a:ln w="76200">
            <a:solidFill>
              <a:srgbClr val="FF0000"/>
            </a:solidFill>
          </a:ln>
        </p:spPr>
        <p:style>
          <a:lnRef idx="2">
            <a:schemeClr val="dk1"/>
          </a:lnRef>
          <a:fillRef idx="1">
            <a:schemeClr val="lt1"/>
          </a:fillRef>
          <a:effectRef idx="0">
            <a:schemeClr val="dk1"/>
          </a:effectRef>
          <a:fontRef idx="minor">
            <a:schemeClr val="dk1"/>
          </a:fontRef>
        </p:style>
        <p:txBody>
          <a:bodyPr anchor="ctr">
            <a:normAutofit fontScale="85000" lnSpcReduction="20000"/>
          </a:bodyPr>
          <a:lstStyle/>
          <a:p>
            <a:pPr marL="0" indent="0" algn="ctr">
              <a:buNone/>
            </a:pPr>
            <a:r>
              <a:rPr kumimoji="1" lang="ja-JP" altLang="en-US" dirty="0"/>
              <a:t>マニュアル、研修がされていないまたは不十分</a:t>
            </a:r>
            <a:endParaRPr kumimoji="1" lang="en-US" altLang="ja-JP" dirty="0"/>
          </a:p>
          <a:p>
            <a:pPr marL="0" indent="0" algn="ctr">
              <a:buNone/>
            </a:pPr>
            <a:r>
              <a:rPr lang="ja-JP" altLang="en-US" dirty="0"/>
              <a:t>事故発生時の状況を把握していない</a:t>
            </a:r>
            <a:endParaRPr lang="en-US" altLang="ja-JP" dirty="0"/>
          </a:p>
          <a:p>
            <a:pPr marL="0" indent="0" algn="ctr">
              <a:buNone/>
            </a:pPr>
            <a:r>
              <a:rPr lang="en-US" altLang="ja-JP" dirty="0"/>
              <a:t>WBGT</a:t>
            </a:r>
            <a:r>
              <a:rPr lang="ja-JP" altLang="en-US" dirty="0"/>
              <a:t>による測定がない</a:t>
            </a:r>
            <a:endParaRPr lang="en-US" altLang="ja-JP" dirty="0"/>
          </a:p>
          <a:p>
            <a:pPr marL="0" indent="0" algn="ctr">
              <a:buNone/>
            </a:pPr>
            <a:r>
              <a:rPr lang="ja-JP" altLang="en-US" dirty="0"/>
              <a:t>休憩・給水のタイミング、冷却できる物の準備など</a:t>
            </a:r>
            <a:endParaRPr lang="en-US" altLang="ja-JP" dirty="0"/>
          </a:p>
        </p:txBody>
      </p:sp>
      <p:sp>
        <p:nvSpPr>
          <p:cNvPr id="11" name="テキスト ボックス 10">
            <a:extLst>
              <a:ext uri="{FF2B5EF4-FFF2-40B4-BE49-F238E27FC236}">
                <a16:creationId xmlns:a16="http://schemas.microsoft.com/office/drawing/2014/main" id="{DC6D69CA-3161-E859-A2F4-9C6C5BFA533E}"/>
              </a:ext>
            </a:extLst>
          </p:cNvPr>
          <p:cNvSpPr txBox="1"/>
          <p:nvPr/>
        </p:nvSpPr>
        <p:spPr>
          <a:xfrm>
            <a:off x="2339752" y="6327595"/>
            <a:ext cx="4572000" cy="461665"/>
          </a:xfrm>
          <a:prstGeom prst="rect">
            <a:avLst/>
          </a:prstGeom>
          <a:noFill/>
        </p:spPr>
        <p:txBody>
          <a:bodyPr wrap="square">
            <a:spAutoFit/>
          </a:bodyPr>
          <a:lstStyle/>
          <a:p>
            <a:r>
              <a:rPr lang="ja-JP" altLang="en-US" sz="1200" dirty="0"/>
              <a:t>https://www.jpnsport.go.jp/anzen/Portals/0/anzen/kenko/jyouhou/pdf/nettyuusyo/27nettyuusyo_p6_8.pdf</a:t>
            </a:r>
          </a:p>
        </p:txBody>
      </p:sp>
      <p:pic>
        <p:nvPicPr>
          <p:cNvPr id="5" name="図 4">
            <a:extLst>
              <a:ext uri="{FF2B5EF4-FFF2-40B4-BE49-F238E27FC236}">
                <a16:creationId xmlns:a16="http://schemas.microsoft.com/office/drawing/2014/main" id="{BE7B4DDA-80A3-A169-42F9-144D3727DA87}"/>
              </a:ext>
            </a:extLst>
          </p:cNvPr>
          <p:cNvPicPr>
            <a:picLocks noChangeAspect="1"/>
          </p:cNvPicPr>
          <p:nvPr/>
        </p:nvPicPr>
        <p:blipFill>
          <a:blip r:embed="rId2"/>
          <a:stretch>
            <a:fillRect/>
          </a:stretch>
        </p:blipFill>
        <p:spPr>
          <a:xfrm>
            <a:off x="-10264" y="-21098"/>
            <a:ext cx="9144000" cy="4217018"/>
          </a:xfrm>
          <a:prstGeom prst="rect">
            <a:avLst/>
          </a:prstGeom>
        </p:spPr>
      </p:pic>
    </p:spTree>
    <p:extLst>
      <p:ext uri="{BB962C8B-B14F-4D97-AF65-F5344CB8AC3E}">
        <p14:creationId xmlns:p14="http://schemas.microsoft.com/office/powerpoint/2010/main" val="2186600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AE4A45-8565-DCEF-EEBE-539FB75E5208}"/>
              </a:ext>
            </a:extLst>
          </p:cNvPr>
          <p:cNvSpPr>
            <a:spLocks noGrp="1"/>
          </p:cNvSpPr>
          <p:nvPr>
            <p:ph type="title"/>
          </p:nvPr>
        </p:nvSpPr>
        <p:spPr>
          <a:xfrm>
            <a:off x="107504" y="274638"/>
            <a:ext cx="8928992" cy="1143000"/>
          </a:xfrm>
        </p:spPr>
        <p:txBody>
          <a:bodyPr>
            <a:noAutofit/>
          </a:bodyPr>
          <a:lstStyle/>
          <a:p>
            <a:r>
              <a:rPr lang="ja-JP" altLang="en-US" sz="2400" b="1"/>
              <a:t>職場における熱中症対策の強化について（令和</a:t>
            </a:r>
            <a:r>
              <a:rPr lang="en-US" altLang="ja-JP" sz="2400" b="1"/>
              <a:t>7</a:t>
            </a:r>
            <a:r>
              <a:rPr lang="ja-JP" altLang="en-US" sz="2400" b="1"/>
              <a:t>年</a:t>
            </a:r>
            <a:r>
              <a:rPr lang="en-US" altLang="ja-JP" sz="2400" b="1"/>
              <a:t>6</a:t>
            </a:r>
            <a:r>
              <a:rPr lang="ja-JP" altLang="en-US" sz="2400" b="1"/>
              <a:t>月</a:t>
            </a:r>
            <a:r>
              <a:rPr lang="en-US" altLang="ja-JP" sz="2400" b="1"/>
              <a:t>1</a:t>
            </a:r>
            <a:r>
              <a:rPr lang="ja-JP" altLang="en-US" sz="2400" b="1"/>
              <a:t>日施行）</a:t>
            </a:r>
            <a:br>
              <a:rPr lang="ja-JP" altLang="en-US" sz="2400" b="1"/>
            </a:br>
            <a:r>
              <a:rPr lang="ja-JP" altLang="en-US" sz="2400"/>
              <a:t>労働安全衛生規則が改正され、令和</a:t>
            </a:r>
            <a:r>
              <a:rPr lang="en-US" altLang="ja-JP" sz="2400"/>
              <a:t>7</a:t>
            </a:r>
            <a:r>
              <a:rPr lang="ja-JP" altLang="en-US" sz="2400"/>
              <a:t>年</a:t>
            </a:r>
            <a:r>
              <a:rPr lang="en-US" altLang="ja-JP" sz="2400"/>
              <a:t>6</a:t>
            </a:r>
            <a:r>
              <a:rPr lang="ja-JP" altLang="en-US" sz="2400"/>
              <a:t>月</a:t>
            </a:r>
            <a:r>
              <a:rPr lang="en-US" altLang="ja-JP" sz="2400"/>
              <a:t>1</a:t>
            </a:r>
            <a:r>
              <a:rPr lang="ja-JP" altLang="en-US" sz="2400"/>
              <a:t>日から施行</a:t>
            </a:r>
            <a:endParaRPr kumimoji="1" lang="ja-JP" altLang="en-US" sz="2400" dirty="0"/>
          </a:p>
        </p:txBody>
      </p:sp>
      <p:sp>
        <p:nvSpPr>
          <p:cNvPr id="3" name="コンテンツ プレースホルダー 2">
            <a:extLst>
              <a:ext uri="{FF2B5EF4-FFF2-40B4-BE49-F238E27FC236}">
                <a16:creationId xmlns:a16="http://schemas.microsoft.com/office/drawing/2014/main" id="{15EA8733-C5FB-E664-10DB-C952B0FC196D}"/>
              </a:ext>
            </a:extLst>
          </p:cNvPr>
          <p:cNvSpPr>
            <a:spLocks noGrp="1"/>
          </p:cNvSpPr>
          <p:nvPr>
            <p:ph idx="1"/>
          </p:nvPr>
        </p:nvSpPr>
        <p:spPr/>
        <p:txBody>
          <a:bodyPr>
            <a:normAutofit fontScale="55000" lnSpcReduction="20000"/>
          </a:bodyPr>
          <a:lstStyle/>
          <a:p>
            <a:pPr marL="0" indent="0">
              <a:lnSpc>
                <a:spcPct val="120000"/>
              </a:lnSpc>
              <a:buNone/>
            </a:pPr>
            <a:r>
              <a:rPr lang="en-US" altLang="ja-JP" dirty="0"/>
              <a:t>1</a:t>
            </a:r>
            <a:r>
              <a:rPr lang="ja-JP" altLang="en-US" dirty="0"/>
              <a:t>　熱中症を生ずるおそれのある作業（</a:t>
            </a:r>
            <a:r>
              <a:rPr lang="en-US" altLang="ja-JP" dirty="0"/>
              <a:t>※</a:t>
            </a:r>
            <a:r>
              <a:rPr lang="ja-JP" altLang="en-US" dirty="0"/>
              <a:t>）を行う際に、</a:t>
            </a:r>
            <a:br>
              <a:rPr lang="ja-JP" altLang="en-US" dirty="0"/>
            </a:br>
            <a:r>
              <a:rPr lang="ja-JP" altLang="en-US" dirty="0"/>
              <a:t>　①「熱中症の自覚症状がある作業者」</a:t>
            </a:r>
            <a:br>
              <a:rPr lang="ja-JP" altLang="en-US" dirty="0"/>
            </a:br>
            <a:r>
              <a:rPr lang="ja-JP" altLang="en-US" dirty="0"/>
              <a:t>　②「熱中症のおそれがある作業者を見つけた者」</a:t>
            </a:r>
            <a:br>
              <a:rPr lang="ja-JP" altLang="en-US" dirty="0"/>
            </a:br>
            <a:r>
              <a:rPr lang="ja-JP" altLang="en-US" dirty="0"/>
              <a:t>がその旨を報告するための体制（連絡先や担当者）を事業場ごとにあらかじめ定め、関係作業者に対して周知すること</a:t>
            </a:r>
          </a:p>
          <a:p>
            <a:pPr marL="0" indent="0">
              <a:lnSpc>
                <a:spcPct val="120000"/>
              </a:lnSpc>
              <a:buNone/>
            </a:pPr>
            <a:r>
              <a:rPr lang="en-US" altLang="ja-JP" dirty="0"/>
              <a:t>2</a:t>
            </a:r>
            <a:r>
              <a:rPr lang="ja-JP" altLang="en-US" dirty="0"/>
              <a:t>　熱中症を生ずるおそれのある作業（</a:t>
            </a:r>
            <a:r>
              <a:rPr lang="en-US" altLang="ja-JP" dirty="0"/>
              <a:t>※</a:t>
            </a:r>
            <a:r>
              <a:rPr lang="ja-JP" altLang="en-US" dirty="0"/>
              <a:t>）を行う際に、</a:t>
            </a:r>
          </a:p>
          <a:p>
            <a:pPr marL="0" indent="0">
              <a:lnSpc>
                <a:spcPct val="120000"/>
              </a:lnSpc>
              <a:buNone/>
            </a:pPr>
            <a:r>
              <a:rPr lang="ja-JP" altLang="en-US" dirty="0"/>
              <a:t>　①作業からの離脱</a:t>
            </a:r>
            <a:br>
              <a:rPr lang="ja-JP" altLang="en-US" dirty="0"/>
            </a:br>
            <a:r>
              <a:rPr lang="ja-JP" altLang="en-US" dirty="0"/>
              <a:t>　②身体の冷却</a:t>
            </a:r>
            <a:br>
              <a:rPr lang="ja-JP" altLang="en-US" dirty="0"/>
            </a:br>
            <a:r>
              <a:rPr lang="ja-JP" altLang="en-US" dirty="0"/>
              <a:t>　③必要に応じて医師の診察又は処置を受けさせること</a:t>
            </a:r>
            <a:br>
              <a:rPr lang="ja-JP" altLang="en-US" dirty="0"/>
            </a:br>
            <a:r>
              <a:rPr lang="ja-JP" altLang="en-US" dirty="0"/>
              <a:t>　④事業場における緊急連絡網、緊急搬送先の連絡先及び所在地等</a:t>
            </a:r>
            <a:br>
              <a:rPr lang="ja-JP" altLang="en-US" dirty="0"/>
            </a:br>
            <a:r>
              <a:rPr lang="ja-JP" altLang="en-US" dirty="0"/>
              <a:t>など、熱中症の症状の悪化を防止するために必要な措置に関する内容や実施手順を事業場ごとにあらかじめ定め、関係作業者に対して周知すること</a:t>
            </a:r>
            <a:br>
              <a:rPr lang="ja-JP" altLang="en-US" dirty="0"/>
            </a:br>
            <a:br>
              <a:rPr lang="ja-JP" altLang="en-US" dirty="0"/>
            </a:br>
            <a:r>
              <a:rPr lang="en-US" altLang="ja-JP" dirty="0"/>
              <a:t>※ WBGT</a:t>
            </a:r>
            <a:r>
              <a:rPr lang="ja-JP" altLang="en-US" dirty="0"/>
              <a:t>（湿球黒球温度）</a:t>
            </a:r>
            <a:r>
              <a:rPr lang="en-US" altLang="ja-JP" dirty="0"/>
              <a:t>28</a:t>
            </a:r>
            <a:r>
              <a:rPr lang="ja-JP" altLang="en-US" dirty="0"/>
              <a:t>度又は気温</a:t>
            </a:r>
            <a:r>
              <a:rPr lang="en-US" altLang="ja-JP" dirty="0"/>
              <a:t>31</a:t>
            </a:r>
            <a:r>
              <a:rPr lang="ja-JP" altLang="en-US" dirty="0"/>
              <a:t>度以上の作業場において行われる作業で、継続して</a:t>
            </a:r>
            <a:r>
              <a:rPr lang="en-US" altLang="ja-JP" dirty="0"/>
              <a:t>1</a:t>
            </a:r>
            <a:r>
              <a:rPr lang="ja-JP" altLang="en-US" dirty="0"/>
              <a:t>時間以上又は</a:t>
            </a:r>
            <a:r>
              <a:rPr lang="en-US" altLang="ja-JP" dirty="0"/>
              <a:t>1</a:t>
            </a:r>
            <a:r>
              <a:rPr lang="ja-JP" altLang="en-US" dirty="0"/>
              <a:t>日当たり</a:t>
            </a:r>
            <a:r>
              <a:rPr lang="en-US" altLang="ja-JP" dirty="0"/>
              <a:t>4</a:t>
            </a:r>
            <a:r>
              <a:rPr lang="ja-JP" altLang="en-US" dirty="0"/>
              <a:t>時間を超えて行われることが見込まれるもの</a:t>
            </a:r>
            <a:endParaRPr kumimoji="1" lang="ja-JP" altLang="en-US" dirty="0"/>
          </a:p>
        </p:txBody>
      </p:sp>
      <p:sp>
        <p:nvSpPr>
          <p:cNvPr id="5" name="テキスト ボックス 4">
            <a:extLst>
              <a:ext uri="{FF2B5EF4-FFF2-40B4-BE49-F238E27FC236}">
                <a16:creationId xmlns:a16="http://schemas.microsoft.com/office/drawing/2014/main" id="{9A3B59FF-30B8-006C-30F6-DBB5334BB4D7}"/>
              </a:ext>
            </a:extLst>
          </p:cNvPr>
          <p:cNvSpPr txBox="1"/>
          <p:nvPr/>
        </p:nvSpPr>
        <p:spPr>
          <a:xfrm>
            <a:off x="251520" y="6453336"/>
            <a:ext cx="8784976" cy="307777"/>
          </a:xfrm>
          <a:prstGeom prst="rect">
            <a:avLst/>
          </a:prstGeom>
          <a:noFill/>
        </p:spPr>
        <p:txBody>
          <a:bodyPr wrap="square">
            <a:spAutoFit/>
          </a:bodyPr>
          <a:lstStyle/>
          <a:p>
            <a:r>
              <a:rPr lang="ja-JP" altLang="en-US" sz="1400" dirty="0"/>
              <a:t>https://jsite.mhlw.go.jp/toyama-roudoukyoku/news_topics/oshirase/0706nechushokyoka.html</a:t>
            </a:r>
          </a:p>
        </p:txBody>
      </p:sp>
      <p:sp>
        <p:nvSpPr>
          <p:cNvPr id="9" name="テキスト ボックス 8">
            <a:extLst>
              <a:ext uri="{FF2B5EF4-FFF2-40B4-BE49-F238E27FC236}">
                <a16:creationId xmlns:a16="http://schemas.microsoft.com/office/drawing/2014/main" id="{B9F06D65-5DAC-C8E4-326D-3243DB545BC9}"/>
              </a:ext>
            </a:extLst>
          </p:cNvPr>
          <p:cNvSpPr txBox="1"/>
          <p:nvPr/>
        </p:nvSpPr>
        <p:spPr>
          <a:xfrm>
            <a:off x="802432" y="6055931"/>
            <a:ext cx="7884368" cy="369332"/>
          </a:xfrm>
          <a:prstGeom prst="rect">
            <a:avLst/>
          </a:prstGeom>
          <a:noFill/>
        </p:spPr>
        <p:txBody>
          <a:bodyPr wrap="square">
            <a:spAutoFit/>
          </a:bodyPr>
          <a:lstStyle/>
          <a:p>
            <a:pPr algn="ctr"/>
            <a:r>
              <a:rPr lang="ja-JP" altLang="en-US" b="0" i="0" dirty="0">
                <a:solidFill>
                  <a:srgbClr val="333333"/>
                </a:solidFill>
                <a:effectLst/>
                <a:latin typeface="UD新ゴ L"/>
              </a:rPr>
              <a:t>罰則：</a:t>
            </a:r>
            <a:r>
              <a:rPr lang="en-US" altLang="ja-JP" b="0" i="0" dirty="0">
                <a:solidFill>
                  <a:srgbClr val="333333"/>
                </a:solidFill>
                <a:effectLst/>
                <a:latin typeface="UD新ゴ L"/>
              </a:rPr>
              <a:t>6</a:t>
            </a:r>
            <a:r>
              <a:rPr lang="ja-JP" altLang="en-US" b="0" i="0" dirty="0">
                <a:solidFill>
                  <a:srgbClr val="333333"/>
                </a:solidFill>
                <a:effectLst/>
                <a:latin typeface="UD新ゴ L"/>
              </a:rPr>
              <a:t>月以下の懲役または</a:t>
            </a:r>
            <a:r>
              <a:rPr lang="en-US" altLang="ja-JP" b="0" i="0" dirty="0">
                <a:solidFill>
                  <a:srgbClr val="333333"/>
                </a:solidFill>
                <a:effectLst/>
                <a:latin typeface="UD新ゴ L"/>
              </a:rPr>
              <a:t>50</a:t>
            </a:r>
            <a:r>
              <a:rPr lang="ja-JP" altLang="en-US" b="0" i="0" dirty="0">
                <a:solidFill>
                  <a:srgbClr val="333333"/>
                </a:solidFill>
                <a:effectLst/>
                <a:latin typeface="UD新ゴ L"/>
              </a:rPr>
              <a:t>万円以下の罰金</a:t>
            </a:r>
          </a:p>
        </p:txBody>
      </p:sp>
    </p:spTree>
    <p:extLst>
      <p:ext uri="{BB962C8B-B14F-4D97-AF65-F5344CB8AC3E}">
        <p14:creationId xmlns:p14="http://schemas.microsoft.com/office/powerpoint/2010/main" val="97429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B085A5-7334-6FEA-95D7-4612D40729A9}"/>
              </a:ext>
            </a:extLst>
          </p:cNvPr>
          <p:cNvSpPr>
            <a:spLocks noGrp="1"/>
          </p:cNvSpPr>
          <p:nvPr>
            <p:ph type="title"/>
          </p:nvPr>
        </p:nvSpPr>
        <p:spPr>
          <a:xfrm>
            <a:off x="450384" y="2996952"/>
            <a:ext cx="8229600" cy="1143000"/>
          </a:xfrm>
        </p:spPr>
        <p:txBody>
          <a:bodyPr/>
          <a:lstStyle/>
          <a:p>
            <a:r>
              <a:rPr kumimoji="1" lang="ja-JP" altLang="en-US" dirty="0"/>
              <a:t>熱中症への対応</a:t>
            </a:r>
          </a:p>
        </p:txBody>
      </p:sp>
      <p:sp>
        <p:nvSpPr>
          <p:cNvPr id="3" name="コンテンツ プレースホルダー 2">
            <a:extLst>
              <a:ext uri="{FF2B5EF4-FFF2-40B4-BE49-F238E27FC236}">
                <a16:creationId xmlns:a16="http://schemas.microsoft.com/office/drawing/2014/main" id="{B954AE79-308D-9481-AB5B-495085DFD4A4}"/>
              </a:ext>
            </a:extLst>
          </p:cNvPr>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766658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F358B5-B7CB-6CB4-410F-C3B69E8A36CD}"/>
              </a:ext>
            </a:extLst>
          </p:cNvPr>
          <p:cNvSpPr>
            <a:spLocks noGrp="1"/>
          </p:cNvSpPr>
          <p:nvPr>
            <p:ph type="title"/>
          </p:nvPr>
        </p:nvSpPr>
        <p:spPr/>
        <p:txBody>
          <a:bodyPr/>
          <a:lstStyle/>
          <a:p>
            <a:endParaRPr kumimoji="1" lang="ja-JP" altLang="en-US"/>
          </a:p>
        </p:txBody>
      </p:sp>
      <p:pic>
        <p:nvPicPr>
          <p:cNvPr id="5" name="図 4">
            <a:extLst>
              <a:ext uri="{FF2B5EF4-FFF2-40B4-BE49-F238E27FC236}">
                <a16:creationId xmlns:a16="http://schemas.microsoft.com/office/drawing/2014/main" id="{0D0BE3CA-2028-2FF2-772E-6ECD806F445E}"/>
              </a:ext>
            </a:extLst>
          </p:cNvPr>
          <p:cNvPicPr>
            <a:picLocks noChangeAspect="1"/>
          </p:cNvPicPr>
          <p:nvPr/>
        </p:nvPicPr>
        <p:blipFill>
          <a:blip r:embed="rId2"/>
          <a:stretch>
            <a:fillRect/>
          </a:stretch>
        </p:blipFill>
        <p:spPr>
          <a:xfrm>
            <a:off x="927004" y="-58710"/>
            <a:ext cx="7289992" cy="6916710"/>
          </a:xfrm>
          <a:prstGeom prst="rect">
            <a:avLst/>
          </a:prstGeom>
        </p:spPr>
      </p:pic>
    </p:spTree>
    <p:extLst>
      <p:ext uri="{BB962C8B-B14F-4D97-AF65-F5344CB8AC3E}">
        <p14:creationId xmlns:p14="http://schemas.microsoft.com/office/powerpoint/2010/main" val="2554177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38FD46-7676-9274-DC91-EC8E592B9601}"/>
              </a:ext>
            </a:extLst>
          </p:cNvPr>
          <p:cNvSpPr>
            <a:spLocks noGrp="1"/>
          </p:cNvSpPr>
          <p:nvPr>
            <p:ph type="title"/>
          </p:nvPr>
        </p:nvSpPr>
        <p:spPr/>
        <p:txBody>
          <a:bodyPr/>
          <a:lstStyle/>
          <a:p>
            <a:r>
              <a:rPr kumimoji="1" lang="ja-JP" altLang="en-US" dirty="0"/>
              <a:t>突然ですが</a:t>
            </a:r>
          </a:p>
        </p:txBody>
      </p:sp>
      <p:pic>
        <p:nvPicPr>
          <p:cNvPr id="4" name="Picture 2">
            <a:extLst>
              <a:ext uri="{FF2B5EF4-FFF2-40B4-BE49-F238E27FC236}">
                <a16:creationId xmlns:a16="http://schemas.microsoft.com/office/drawing/2014/main" id="{94325046-E2F2-EF8D-DBF8-6EB05D5CA5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599321"/>
            <a:ext cx="5040560" cy="504056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C42FF4AD-F792-CF9B-7501-8A068F90D1E6}"/>
              </a:ext>
            </a:extLst>
          </p:cNvPr>
          <p:cNvSpPr txBox="1"/>
          <p:nvPr/>
        </p:nvSpPr>
        <p:spPr>
          <a:xfrm>
            <a:off x="1978173" y="1323814"/>
            <a:ext cx="6256784" cy="369332"/>
          </a:xfrm>
          <a:prstGeom prst="rect">
            <a:avLst/>
          </a:prstGeom>
          <a:noFill/>
        </p:spPr>
        <p:txBody>
          <a:bodyPr wrap="square">
            <a:spAutoFit/>
          </a:bodyPr>
          <a:lstStyle/>
          <a:p>
            <a:r>
              <a:rPr lang="ja-JP" altLang="en-US" dirty="0"/>
              <a:t>https://youtu.be/ayTck-qwkwk?si=xxSqy44nsZIzBKC4</a:t>
            </a:r>
          </a:p>
        </p:txBody>
      </p:sp>
    </p:spTree>
    <p:extLst>
      <p:ext uri="{BB962C8B-B14F-4D97-AF65-F5344CB8AC3E}">
        <p14:creationId xmlns:p14="http://schemas.microsoft.com/office/powerpoint/2010/main" val="56212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43408"/>
            <a:ext cx="8229600" cy="1143000"/>
          </a:xfrm>
        </p:spPr>
        <p:txBody>
          <a:bodyPr>
            <a:normAutofit/>
          </a:bodyPr>
          <a:lstStyle/>
          <a:p>
            <a:r>
              <a:rPr lang="ja-JP" altLang="en-US" dirty="0">
                <a:latin typeface="+mn-ea"/>
                <a:ea typeface="+mn-ea"/>
              </a:rPr>
              <a:t>緊急時の対応</a:t>
            </a:r>
            <a:endParaRPr kumimoji="1" lang="ja-JP" altLang="en-US" dirty="0">
              <a:latin typeface="+mn-ea"/>
              <a:ea typeface="+mn-ea"/>
            </a:endParaRPr>
          </a:p>
        </p:txBody>
      </p:sp>
      <p:graphicFrame>
        <p:nvGraphicFramePr>
          <p:cNvPr id="5" name="コンテンツ プレースホルダー 4"/>
          <p:cNvGraphicFramePr>
            <a:graphicFrameLocks noGrp="1"/>
          </p:cNvGraphicFramePr>
          <p:nvPr>
            <p:ph idx="1"/>
          </p:nvPr>
        </p:nvGraphicFramePr>
        <p:xfrm>
          <a:off x="107504" y="783915"/>
          <a:ext cx="9001000" cy="59574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descr="http://www.jpnsport.go.jp/anzen/Portals/0/anzen/kenko/siryou/character/image/A-04.jpg"/>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8609" t="9062" r="14115" b="10968"/>
          <a:stretch/>
        </p:blipFill>
        <p:spPr bwMode="auto">
          <a:xfrm>
            <a:off x="4930270" y="3045968"/>
            <a:ext cx="985824" cy="15624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086" y="1628800"/>
            <a:ext cx="1297610"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06289" y="4797152"/>
            <a:ext cx="962055" cy="1501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descr="http://kouro-k.com/sakai-e/images/te-0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80112" y="768767"/>
            <a:ext cx="671965" cy="14360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yaplog.jp/cv/rochirico/img/75/039_p.jp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68344" y="2348880"/>
            <a:ext cx="716788" cy="14254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9632" y="4713265"/>
            <a:ext cx="1669275" cy="166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円/楕円 2"/>
          <p:cNvSpPr/>
          <p:nvPr/>
        </p:nvSpPr>
        <p:spPr>
          <a:xfrm>
            <a:off x="3759130" y="3157770"/>
            <a:ext cx="1800200" cy="156243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15816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4800" dirty="0">
                <a:latin typeface="+mn-ea"/>
                <a:ea typeface="+mn-ea"/>
              </a:rPr>
              <a:t>緊急度評価</a:t>
            </a:r>
          </a:p>
        </p:txBody>
      </p:sp>
      <p:graphicFrame>
        <p:nvGraphicFramePr>
          <p:cNvPr id="4" name="コンテンツ プレースホルダー 3"/>
          <p:cNvGraphicFramePr>
            <a:graphicFrameLocks noGrp="1"/>
          </p:cNvGraphicFramePr>
          <p:nvPr>
            <p:ph idx="1"/>
          </p:nvPr>
        </p:nvGraphicFramePr>
        <p:xfrm>
          <a:off x="395536" y="1816224"/>
          <a:ext cx="4258816"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右矢印 2"/>
          <p:cNvSpPr/>
          <p:nvPr/>
        </p:nvSpPr>
        <p:spPr>
          <a:xfrm>
            <a:off x="4798368" y="1916832"/>
            <a:ext cx="1008112" cy="504056"/>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latin typeface="+mn-ea"/>
            </a:endParaRPr>
          </a:p>
        </p:txBody>
      </p:sp>
      <p:sp>
        <p:nvSpPr>
          <p:cNvPr id="5" name="右矢印 4"/>
          <p:cNvSpPr/>
          <p:nvPr/>
        </p:nvSpPr>
        <p:spPr>
          <a:xfrm>
            <a:off x="4798368" y="3212976"/>
            <a:ext cx="1008112" cy="504056"/>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latin typeface="+mn-ea"/>
            </a:endParaRPr>
          </a:p>
        </p:txBody>
      </p:sp>
      <p:sp>
        <p:nvSpPr>
          <p:cNvPr id="6" name="右矢印 5"/>
          <p:cNvSpPr/>
          <p:nvPr/>
        </p:nvSpPr>
        <p:spPr>
          <a:xfrm>
            <a:off x="4798368" y="4509120"/>
            <a:ext cx="1008112" cy="504056"/>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latin typeface="+mn-ea"/>
            </a:endParaRPr>
          </a:p>
        </p:txBody>
      </p:sp>
      <p:sp>
        <p:nvSpPr>
          <p:cNvPr id="7" name="右矢印 6"/>
          <p:cNvSpPr/>
          <p:nvPr/>
        </p:nvSpPr>
        <p:spPr>
          <a:xfrm>
            <a:off x="4798368" y="5733256"/>
            <a:ext cx="1008112" cy="504056"/>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latin typeface="+mn-ea"/>
            </a:endParaRPr>
          </a:p>
        </p:txBody>
      </p:sp>
      <p:sp>
        <p:nvSpPr>
          <p:cNvPr id="8" name="正方形/長方形 7"/>
          <p:cNvSpPr/>
          <p:nvPr/>
        </p:nvSpPr>
        <p:spPr>
          <a:xfrm>
            <a:off x="6166520" y="1772816"/>
            <a:ext cx="2808312" cy="460851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4000" dirty="0">
                <a:latin typeface="+mn-ea"/>
              </a:rPr>
              <a:t>緊急性が</a:t>
            </a:r>
            <a:endParaRPr lang="en-US" altLang="ja-JP" sz="4000" dirty="0">
              <a:latin typeface="+mn-ea"/>
            </a:endParaRPr>
          </a:p>
          <a:p>
            <a:pPr algn="ctr"/>
            <a:r>
              <a:rPr lang="ja-JP" altLang="en-US" sz="4000" dirty="0">
                <a:latin typeface="+mn-ea"/>
              </a:rPr>
              <a:t>高い</a:t>
            </a:r>
            <a:endParaRPr lang="en-US" altLang="ja-JP" sz="4000" dirty="0">
              <a:latin typeface="+mn-ea"/>
            </a:endParaRPr>
          </a:p>
          <a:p>
            <a:pPr algn="ctr"/>
            <a:r>
              <a:rPr lang="ja-JP" altLang="en-US" sz="4000" dirty="0">
                <a:latin typeface="+mn-ea"/>
              </a:rPr>
              <a:t>↓</a:t>
            </a:r>
            <a:endParaRPr lang="en-US" altLang="ja-JP" sz="4000" dirty="0">
              <a:latin typeface="+mn-ea"/>
            </a:endParaRPr>
          </a:p>
          <a:p>
            <a:pPr algn="ctr"/>
            <a:r>
              <a:rPr lang="en-US" altLang="ja-JP" sz="4000" dirty="0">
                <a:latin typeface="+mn-ea"/>
              </a:rPr>
              <a:t>119</a:t>
            </a:r>
            <a:r>
              <a:rPr lang="ja-JP" altLang="en-US" sz="4000" dirty="0">
                <a:latin typeface="+mn-ea"/>
              </a:rPr>
              <a:t>番通報</a:t>
            </a:r>
            <a:endParaRPr lang="en-US" altLang="ja-JP" sz="4000" dirty="0">
              <a:latin typeface="+mn-ea"/>
            </a:endParaRPr>
          </a:p>
        </p:txBody>
      </p:sp>
      <p:pic>
        <p:nvPicPr>
          <p:cNvPr id="1026" name="Picture 2" descr="電源｜起動｜動く/クリップアート/フリー素材/イメージ"/>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5882" y="1268760"/>
            <a:ext cx="2428950" cy="1700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448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9392"/>
            <a:ext cx="8229600" cy="11430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ja-JP" alt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第一印象</a:t>
            </a:r>
            <a:endParaRPr kumimoji="1" lang="ja-JP" alt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コンテンツ プレースホルダー 2"/>
          <p:cNvSpPr>
            <a:spLocks noGrp="1"/>
          </p:cNvSpPr>
          <p:nvPr>
            <p:ph idx="1"/>
          </p:nvPr>
        </p:nvSpPr>
        <p:spPr>
          <a:xfrm>
            <a:off x="251520" y="980728"/>
            <a:ext cx="8435280" cy="5141168"/>
          </a:xfrm>
        </p:spPr>
        <p:txBody>
          <a:bodyPr>
            <a:normAutofit/>
          </a:bodyPr>
          <a:lstStyle/>
          <a:p>
            <a:pPr marL="0" indent="0">
              <a:buNone/>
            </a:pPr>
            <a:r>
              <a:rPr lang="ja-JP" altLang="en-US" dirty="0">
                <a:latin typeface="+mn-ea"/>
              </a:rPr>
              <a:t>　　傷病者に触れる前に</a:t>
            </a:r>
            <a:r>
              <a:rPr lang="ja-JP" altLang="en-US" dirty="0">
                <a:solidFill>
                  <a:srgbClr val="FF0000"/>
                </a:solidFill>
                <a:latin typeface="+mn-ea"/>
              </a:rPr>
              <a:t>見た目</a:t>
            </a:r>
            <a:r>
              <a:rPr lang="ja-JP" altLang="en-US" dirty="0">
                <a:latin typeface="+mn-ea"/>
              </a:rPr>
              <a:t>でわかる情報</a:t>
            </a:r>
            <a:endParaRPr lang="en-US" altLang="ja-JP" dirty="0">
              <a:latin typeface="+mn-ea"/>
            </a:endParaRPr>
          </a:p>
          <a:p>
            <a:pPr marL="0" indent="0">
              <a:buNone/>
            </a:pPr>
            <a:endParaRPr lang="en-US" altLang="ja-JP" dirty="0">
              <a:latin typeface="+mn-ea"/>
            </a:endParaRPr>
          </a:p>
        </p:txBody>
      </p:sp>
      <p:graphicFrame>
        <p:nvGraphicFramePr>
          <p:cNvPr id="4" name="図表 3"/>
          <p:cNvGraphicFramePr/>
          <p:nvPr/>
        </p:nvGraphicFramePr>
        <p:xfrm>
          <a:off x="179513" y="1556792"/>
          <a:ext cx="8712967"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2620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4800" dirty="0">
                <a:latin typeface="+mn-ea"/>
                <a:ea typeface="+mn-ea"/>
              </a:rPr>
              <a:t>緊急度評価</a:t>
            </a:r>
          </a:p>
        </p:txBody>
      </p:sp>
      <p:graphicFrame>
        <p:nvGraphicFramePr>
          <p:cNvPr id="4" name="コンテンツ プレースホルダー 3"/>
          <p:cNvGraphicFramePr>
            <a:graphicFrameLocks noGrp="1"/>
          </p:cNvGraphicFramePr>
          <p:nvPr>
            <p:ph idx="1"/>
          </p:nvPr>
        </p:nvGraphicFramePr>
        <p:xfrm>
          <a:off x="395536" y="1816224"/>
          <a:ext cx="4258816"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右矢印 2"/>
          <p:cNvSpPr/>
          <p:nvPr/>
        </p:nvSpPr>
        <p:spPr>
          <a:xfrm>
            <a:off x="4798368" y="1916832"/>
            <a:ext cx="1008112" cy="504056"/>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latin typeface="HGS創英角ﾎﾟｯﾌﾟ体" pitchFamily="50" charset="-128"/>
              <a:ea typeface="HGS創英角ﾎﾟｯﾌﾟ体" pitchFamily="50" charset="-128"/>
            </a:endParaRPr>
          </a:p>
        </p:txBody>
      </p:sp>
      <p:sp>
        <p:nvSpPr>
          <p:cNvPr id="5" name="右矢印 4"/>
          <p:cNvSpPr/>
          <p:nvPr/>
        </p:nvSpPr>
        <p:spPr>
          <a:xfrm>
            <a:off x="4798368" y="3212976"/>
            <a:ext cx="1008112" cy="504056"/>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latin typeface="HGS創英角ﾎﾟｯﾌﾟ体" pitchFamily="50" charset="-128"/>
              <a:ea typeface="HGS創英角ﾎﾟｯﾌﾟ体" pitchFamily="50" charset="-128"/>
            </a:endParaRPr>
          </a:p>
        </p:txBody>
      </p:sp>
      <p:sp>
        <p:nvSpPr>
          <p:cNvPr id="6" name="右矢印 5"/>
          <p:cNvSpPr/>
          <p:nvPr/>
        </p:nvSpPr>
        <p:spPr>
          <a:xfrm>
            <a:off x="4798368" y="4509120"/>
            <a:ext cx="1008112" cy="504056"/>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latin typeface="HGS創英角ﾎﾟｯﾌﾟ体" pitchFamily="50" charset="-128"/>
              <a:ea typeface="HGS創英角ﾎﾟｯﾌﾟ体" pitchFamily="50" charset="-128"/>
            </a:endParaRPr>
          </a:p>
        </p:txBody>
      </p:sp>
      <p:sp>
        <p:nvSpPr>
          <p:cNvPr id="7" name="右矢印 6"/>
          <p:cNvSpPr/>
          <p:nvPr/>
        </p:nvSpPr>
        <p:spPr>
          <a:xfrm>
            <a:off x="4798368" y="5733256"/>
            <a:ext cx="1008112" cy="504056"/>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latin typeface="HGS創英角ﾎﾟｯﾌﾟ体" pitchFamily="50" charset="-128"/>
              <a:ea typeface="HGS創英角ﾎﾟｯﾌﾟ体" pitchFamily="50" charset="-128"/>
            </a:endParaRPr>
          </a:p>
        </p:txBody>
      </p:sp>
      <p:sp>
        <p:nvSpPr>
          <p:cNvPr id="8" name="正方形/長方形 7"/>
          <p:cNvSpPr/>
          <p:nvPr/>
        </p:nvSpPr>
        <p:spPr>
          <a:xfrm>
            <a:off x="6166520" y="1772816"/>
            <a:ext cx="2808312" cy="460851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4000" dirty="0">
                <a:latin typeface="+mn-ea"/>
              </a:rPr>
              <a:t>緊急性が</a:t>
            </a:r>
            <a:endParaRPr lang="en-US" altLang="ja-JP" sz="4000" dirty="0">
              <a:latin typeface="+mn-ea"/>
            </a:endParaRPr>
          </a:p>
          <a:p>
            <a:pPr algn="ctr"/>
            <a:r>
              <a:rPr lang="ja-JP" altLang="en-US" sz="4000" dirty="0">
                <a:latin typeface="+mn-ea"/>
              </a:rPr>
              <a:t>高い</a:t>
            </a:r>
            <a:endParaRPr lang="en-US" altLang="ja-JP" sz="4000" dirty="0">
              <a:latin typeface="+mn-ea"/>
            </a:endParaRPr>
          </a:p>
          <a:p>
            <a:pPr algn="ctr"/>
            <a:r>
              <a:rPr lang="ja-JP" altLang="en-US" sz="4000" dirty="0">
                <a:latin typeface="+mn-ea"/>
              </a:rPr>
              <a:t>↓</a:t>
            </a:r>
            <a:endParaRPr lang="en-US" altLang="ja-JP" sz="4000" dirty="0">
              <a:latin typeface="+mn-ea"/>
            </a:endParaRPr>
          </a:p>
          <a:p>
            <a:pPr algn="ctr"/>
            <a:r>
              <a:rPr lang="en-US" altLang="ja-JP" sz="4000" dirty="0">
                <a:latin typeface="+mn-ea"/>
              </a:rPr>
              <a:t>119</a:t>
            </a:r>
            <a:r>
              <a:rPr lang="ja-JP" altLang="en-US" sz="4000" dirty="0">
                <a:latin typeface="+mn-ea"/>
              </a:rPr>
              <a:t>番通報</a:t>
            </a:r>
            <a:endParaRPr lang="en-US" altLang="ja-JP" sz="4000" dirty="0">
              <a:latin typeface="+mn-ea"/>
            </a:endParaRPr>
          </a:p>
        </p:txBody>
      </p:sp>
      <p:pic>
        <p:nvPicPr>
          <p:cNvPr id="1026" name="Picture 2" descr="電源｜起動｜動く/クリップアート/フリー素材/イメージ"/>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5882" y="1268760"/>
            <a:ext cx="2428950" cy="1700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608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ja-JP" alt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初期評価</a:t>
            </a:r>
            <a:endParaRPr kumimoji="1" lang="ja-JP" alt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コンテンツ プレースホルダー 2"/>
          <p:cNvSpPr>
            <a:spLocks noGrp="1"/>
          </p:cNvSpPr>
          <p:nvPr>
            <p:ph idx="1"/>
          </p:nvPr>
        </p:nvSpPr>
        <p:spPr>
          <a:xfrm>
            <a:off x="457200" y="1600200"/>
            <a:ext cx="8229600" cy="5141168"/>
          </a:xfrm>
        </p:spPr>
        <p:txBody>
          <a:bodyPr>
            <a:normAutofit/>
          </a:bodyPr>
          <a:lstStyle/>
          <a:p>
            <a:r>
              <a:rPr lang="ja-JP" altLang="en-US" dirty="0"/>
              <a:t>接触した時に意識・気道・呼吸・循環確認を短時間で確認し緊急性の判断する</a:t>
            </a:r>
            <a:endParaRPr lang="en-US" altLang="ja-JP" dirty="0"/>
          </a:p>
          <a:p>
            <a:pPr marL="0" indent="0">
              <a:buNone/>
            </a:pPr>
            <a:endParaRPr lang="en-US" altLang="ja-JP" dirty="0"/>
          </a:p>
        </p:txBody>
      </p:sp>
    </p:spTree>
    <p:extLst>
      <p:ext uri="{BB962C8B-B14F-4D97-AF65-F5344CB8AC3E}">
        <p14:creationId xmlns:p14="http://schemas.microsoft.com/office/powerpoint/2010/main" val="2435183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下矢印 2"/>
          <p:cNvSpPr/>
          <p:nvPr/>
        </p:nvSpPr>
        <p:spPr>
          <a:xfrm>
            <a:off x="827584" y="1653952"/>
            <a:ext cx="1152128" cy="4554016"/>
          </a:xfrm>
          <a:prstGeom prst="downArrow">
            <a:avLst>
              <a:gd name="adj1" fmla="val 50000"/>
              <a:gd name="adj2" fmla="val 29798"/>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n-ea"/>
            </a:endParaRPr>
          </a:p>
        </p:txBody>
      </p:sp>
      <p:sp>
        <p:nvSpPr>
          <p:cNvPr id="45" name="Rectangle 2"/>
          <p:cNvSpPr txBox="1">
            <a:spLocks noChangeArrowheads="1"/>
          </p:cNvSpPr>
          <p:nvPr/>
        </p:nvSpPr>
        <p:spPr bwMode="auto">
          <a:xfrm>
            <a:off x="179512" y="0"/>
            <a:ext cx="8676455" cy="712787"/>
          </a:xfrm>
          <a:prstGeom prst="rect">
            <a:avLst/>
          </a:prstGeom>
          <a:noFill/>
          <a:ln w="9525">
            <a:noFill/>
            <a:miter lim="800000"/>
            <a:headEnd/>
            <a:tailEnd/>
          </a:ln>
        </p:spPr>
        <p:txBody>
          <a:bodyPr lIns="45720" rIns="4572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ja-JP" alt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ＭＳ ゴシック"/>
                <a:ea typeface="ＭＳ ゴシック"/>
                <a:cs typeface="ＭＳ ゴシック"/>
              </a:rPr>
              <a:t>初期評価</a:t>
            </a:r>
          </a:p>
        </p:txBody>
      </p:sp>
      <p:sp>
        <p:nvSpPr>
          <p:cNvPr id="16403" name="Rectangle 19"/>
          <p:cNvSpPr>
            <a:spLocks noChangeArrowheads="1"/>
          </p:cNvSpPr>
          <p:nvPr/>
        </p:nvSpPr>
        <p:spPr bwMode="auto">
          <a:xfrm>
            <a:off x="6732240" y="3356992"/>
            <a:ext cx="2339752" cy="2274784"/>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ja-JP" altLang="en-US" sz="3600" b="1" dirty="0">
                <a:latin typeface="+mn-ea"/>
                <a:cs typeface="ＭＳ ゴシック"/>
              </a:rPr>
              <a:t>緊急</a:t>
            </a:r>
          </a:p>
        </p:txBody>
      </p:sp>
      <p:sp>
        <p:nvSpPr>
          <p:cNvPr id="16418" name="Rectangle 34"/>
          <p:cNvSpPr>
            <a:spLocks noChangeArrowheads="1"/>
          </p:cNvSpPr>
          <p:nvPr/>
        </p:nvSpPr>
        <p:spPr bwMode="auto">
          <a:xfrm>
            <a:off x="6732240" y="2166518"/>
            <a:ext cx="2339752" cy="61441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ja-JP" altLang="en-US" sz="3200" dirty="0">
                <a:ln w="18415" cmpd="sng">
                  <a:solidFill>
                    <a:sysClr val="windowText" lastClr="000000"/>
                  </a:solidFill>
                  <a:prstDash val="solid"/>
                </a:ln>
                <a:solidFill>
                  <a:sysClr val="windowText" lastClr="000000"/>
                </a:solidFill>
                <a:latin typeface="+mn-ea"/>
                <a:cs typeface="ＭＳ ゴシック"/>
              </a:rPr>
              <a:t>心肺蘇生法</a:t>
            </a:r>
          </a:p>
        </p:txBody>
      </p:sp>
      <p:sp>
        <p:nvSpPr>
          <p:cNvPr id="23592" name="Rectangle 25"/>
          <p:cNvSpPr>
            <a:spLocks noChangeArrowheads="1"/>
          </p:cNvSpPr>
          <p:nvPr/>
        </p:nvSpPr>
        <p:spPr bwMode="auto">
          <a:xfrm>
            <a:off x="3635896" y="3039343"/>
            <a:ext cx="2610010" cy="461665"/>
          </a:xfrm>
          <a:prstGeom prst="rect">
            <a:avLst/>
          </a:prstGeom>
          <a:noFill/>
          <a:ln w="9525">
            <a:noFill/>
            <a:miter lim="800000"/>
            <a:headEnd/>
            <a:tailEnd/>
          </a:ln>
        </p:spPr>
        <p:txBody>
          <a:bodyPr wrap="none" anchor="ctr">
            <a:spAutoFit/>
          </a:bodyPr>
          <a:lstStyle/>
          <a:p>
            <a:r>
              <a:rPr lang="ja-JP" altLang="en-US" sz="2400" dirty="0">
                <a:latin typeface="+mn-ea"/>
                <a:cs typeface="ＭＳ ゴシック"/>
              </a:rPr>
              <a:t>異常に遅い</a:t>
            </a:r>
            <a:r>
              <a:rPr lang="en-US" altLang="ja-JP" sz="2400" dirty="0">
                <a:latin typeface="+mn-ea"/>
                <a:cs typeface="ＭＳ ゴシック"/>
              </a:rPr>
              <a:t>or</a:t>
            </a:r>
            <a:r>
              <a:rPr lang="ja-JP" altLang="en-US" sz="2400" dirty="0">
                <a:latin typeface="+mn-ea"/>
                <a:cs typeface="ＭＳ ゴシック"/>
              </a:rPr>
              <a:t>速い</a:t>
            </a:r>
            <a:endParaRPr lang="en-US" altLang="ja-JP" sz="2400" dirty="0">
              <a:latin typeface="+mn-ea"/>
              <a:cs typeface="ＭＳ ゴシック"/>
            </a:endParaRPr>
          </a:p>
        </p:txBody>
      </p:sp>
      <p:sp>
        <p:nvSpPr>
          <p:cNvPr id="23590" name="Rectangle 26"/>
          <p:cNvSpPr>
            <a:spLocks noChangeArrowheads="1"/>
          </p:cNvSpPr>
          <p:nvPr/>
        </p:nvSpPr>
        <p:spPr bwMode="auto">
          <a:xfrm>
            <a:off x="3635896" y="4077072"/>
            <a:ext cx="2169184" cy="461665"/>
          </a:xfrm>
          <a:prstGeom prst="rect">
            <a:avLst/>
          </a:prstGeom>
          <a:noFill/>
          <a:ln w="9525">
            <a:noFill/>
            <a:miter lim="800000"/>
            <a:headEnd/>
            <a:tailEnd/>
          </a:ln>
        </p:spPr>
        <p:txBody>
          <a:bodyPr wrap="none" anchor="ctr">
            <a:spAutoFit/>
          </a:bodyPr>
          <a:lstStyle/>
          <a:p>
            <a:r>
              <a:rPr lang="ja-JP" altLang="en-US" sz="2400" dirty="0">
                <a:latin typeface="+mn-ea"/>
                <a:cs typeface="ＭＳ ゴシック"/>
              </a:rPr>
              <a:t>触知不可・速い</a:t>
            </a:r>
          </a:p>
        </p:txBody>
      </p:sp>
      <p:sp>
        <p:nvSpPr>
          <p:cNvPr id="23588" name="Rectangle 27"/>
          <p:cNvSpPr>
            <a:spLocks noChangeArrowheads="1"/>
          </p:cNvSpPr>
          <p:nvPr/>
        </p:nvSpPr>
        <p:spPr bwMode="auto">
          <a:xfrm>
            <a:off x="4355976" y="5013176"/>
            <a:ext cx="697627" cy="461665"/>
          </a:xfrm>
          <a:prstGeom prst="rect">
            <a:avLst/>
          </a:prstGeom>
          <a:noFill/>
          <a:ln w="9525">
            <a:noFill/>
            <a:miter lim="800000"/>
            <a:headEnd/>
            <a:tailEnd/>
          </a:ln>
        </p:spPr>
        <p:txBody>
          <a:bodyPr wrap="none" anchor="ctr">
            <a:spAutoFit/>
          </a:bodyPr>
          <a:lstStyle/>
          <a:p>
            <a:r>
              <a:rPr lang="ja-JP" altLang="en-US" sz="2400" dirty="0">
                <a:latin typeface="+mn-ea"/>
                <a:cs typeface="ＭＳ ゴシック"/>
              </a:rPr>
              <a:t>なし</a:t>
            </a:r>
          </a:p>
        </p:txBody>
      </p:sp>
      <p:sp>
        <p:nvSpPr>
          <p:cNvPr id="23572" name="Rectangle 35"/>
          <p:cNvSpPr>
            <a:spLocks noChangeArrowheads="1"/>
          </p:cNvSpPr>
          <p:nvPr/>
        </p:nvSpPr>
        <p:spPr bwMode="auto">
          <a:xfrm>
            <a:off x="179512" y="6207968"/>
            <a:ext cx="8208912" cy="533400"/>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r>
              <a:rPr lang="ja-JP" altLang="en-US" sz="3600" dirty="0">
                <a:latin typeface="+mn-ea"/>
                <a:cs typeface="ＭＳ ゴシック"/>
              </a:rPr>
              <a:t>全身を見渡して、異常がないかを観察する</a:t>
            </a:r>
          </a:p>
        </p:txBody>
      </p:sp>
      <p:sp>
        <p:nvSpPr>
          <p:cNvPr id="23573" name="Rectangle 36"/>
          <p:cNvSpPr>
            <a:spLocks noChangeArrowheads="1"/>
          </p:cNvSpPr>
          <p:nvPr/>
        </p:nvSpPr>
        <p:spPr bwMode="auto">
          <a:xfrm>
            <a:off x="107938" y="2141366"/>
            <a:ext cx="2807877" cy="639562"/>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a:r>
              <a:rPr lang="ja-JP" altLang="en-US" sz="3600" dirty="0">
                <a:latin typeface="+mn-ea"/>
                <a:cs typeface="ＭＳ ゴシック"/>
              </a:rPr>
              <a:t>呼吸の有無</a:t>
            </a:r>
          </a:p>
        </p:txBody>
      </p:sp>
      <p:sp>
        <p:nvSpPr>
          <p:cNvPr id="23574" name="Rectangle 37"/>
          <p:cNvSpPr>
            <a:spLocks noChangeArrowheads="1"/>
          </p:cNvSpPr>
          <p:nvPr/>
        </p:nvSpPr>
        <p:spPr bwMode="auto">
          <a:xfrm>
            <a:off x="107939" y="3140968"/>
            <a:ext cx="2807877" cy="648072"/>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a:r>
              <a:rPr lang="ja-JP" altLang="en-US" sz="3600" dirty="0">
                <a:latin typeface="+mn-ea"/>
                <a:cs typeface="ＭＳ ゴシック"/>
              </a:rPr>
              <a:t>呼</a:t>
            </a:r>
            <a:r>
              <a:rPr lang="en-US" altLang="ja-JP" sz="3600" dirty="0">
                <a:latin typeface="+mn-ea"/>
                <a:cs typeface="ＭＳ ゴシック"/>
              </a:rPr>
              <a:t> </a:t>
            </a:r>
            <a:r>
              <a:rPr lang="ja-JP" altLang="en-US" sz="3600" dirty="0">
                <a:latin typeface="+mn-ea"/>
                <a:cs typeface="ＭＳ ゴシック"/>
              </a:rPr>
              <a:t>吸</a:t>
            </a:r>
            <a:r>
              <a:rPr lang="en-US" altLang="ja-JP" sz="3600" dirty="0">
                <a:latin typeface="+mn-ea"/>
                <a:cs typeface="ＭＳ ゴシック"/>
              </a:rPr>
              <a:t> </a:t>
            </a:r>
            <a:r>
              <a:rPr lang="ja-JP" altLang="en-US" sz="3600" dirty="0">
                <a:latin typeface="+mn-ea"/>
                <a:cs typeface="ＭＳ ゴシック"/>
              </a:rPr>
              <a:t>回</a:t>
            </a:r>
            <a:r>
              <a:rPr lang="en-US" altLang="ja-JP" sz="3600" dirty="0">
                <a:latin typeface="+mn-ea"/>
                <a:cs typeface="ＭＳ ゴシック"/>
              </a:rPr>
              <a:t> </a:t>
            </a:r>
            <a:r>
              <a:rPr lang="ja-JP" altLang="en-US" sz="3600" dirty="0">
                <a:latin typeface="+mn-ea"/>
                <a:cs typeface="ＭＳ ゴシック"/>
              </a:rPr>
              <a:t>数</a:t>
            </a:r>
          </a:p>
        </p:txBody>
      </p:sp>
      <p:sp>
        <p:nvSpPr>
          <p:cNvPr id="23575" name="Rectangle 38"/>
          <p:cNvSpPr>
            <a:spLocks noChangeArrowheads="1"/>
          </p:cNvSpPr>
          <p:nvPr/>
        </p:nvSpPr>
        <p:spPr bwMode="auto">
          <a:xfrm>
            <a:off x="107938" y="4149080"/>
            <a:ext cx="2807877" cy="626368"/>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a:r>
              <a:rPr lang="ja-JP" altLang="en-US" sz="3600" dirty="0">
                <a:latin typeface="+mn-ea"/>
                <a:cs typeface="ＭＳ ゴシック"/>
              </a:rPr>
              <a:t>橈骨動脈</a:t>
            </a:r>
          </a:p>
        </p:txBody>
      </p:sp>
      <p:sp>
        <p:nvSpPr>
          <p:cNvPr id="23576" name="Rectangle 39"/>
          <p:cNvSpPr>
            <a:spLocks noChangeArrowheads="1"/>
          </p:cNvSpPr>
          <p:nvPr/>
        </p:nvSpPr>
        <p:spPr bwMode="auto">
          <a:xfrm>
            <a:off x="107939" y="5085184"/>
            <a:ext cx="2807876" cy="648072"/>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a:r>
              <a:rPr lang="ja-JP" altLang="en-US" sz="3600" dirty="0">
                <a:latin typeface="+mn-ea"/>
                <a:cs typeface="ＭＳ ゴシック"/>
              </a:rPr>
              <a:t>従命反応</a:t>
            </a:r>
          </a:p>
        </p:txBody>
      </p:sp>
      <p:sp>
        <p:nvSpPr>
          <p:cNvPr id="47" name="Rectangle 24"/>
          <p:cNvSpPr>
            <a:spLocks noChangeArrowheads="1"/>
          </p:cNvSpPr>
          <p:nvPr/>
        </p:nvSpPr>
        <p:spPr bwMode="auto">
          <a:xfrm>
            <a:off x="3655552" y="2031231"/>
            <a:ext cx="2284600" cy="461665"/>
          </a:xfrm>
          <a:prstGeom prst="rect">
            <a:avLst/>
          </a:prstGeom>
          <a:noFill/>
          <a:ln w="9525">
            <a:noFill/>
            <a:miter lim="800000"/>
            <a:headEnd/>
            <a:tailEnd/>
          </a:ln>
        </p:spPr>
        <p:txBody>
          <a:bodyPr wrap="none" anchor="ctr">
            <a:spAutoFit/>
          </a:bodyPr>
          <a:lstStyle/>
          <a:p>
            <a:r>
              <a:rPr lang="ja-JP" altLang="en-US" sz="2400" dirty="0">
                <a:latin typeface="+mn-ea"/>
                <a:cs typeface="ＭＳ ゴシック"/>
              </a:rPr>
              <a:t>なし</a:t>
            </a:r>
            <a:r>
              <a:rPr lang="en-US" altLang="ja-JP" sz="2400" dirty="0">
                <a:latin typeface="+mn-ea"/>
                <a:cs typeface="ＭＳ ゴシック"/>
              </a:rPr>
              <a:t>/</a:t>
            </a:r>
            <a:r>
              <a:rPr lang="ja-JP" altLang="en-US" sz="2400" dirty="0">
                <a:latin typeface="+mn-ea"/>
                <a:cs typeface="ＭＳ ゴシック"/>
              </a:rPr>
              <a:t>わからない</a:t>
            </a:r>
          </a:p>
        </p:txBody>
      </p:sp>
      <p:sp>
        <p:nvSpPr>
          <p:cNvPr id="23" name="Rectangle 36"/>
          <p:cNvSpPr>
            <a:spLocks noChangeArrowheads="1"/>
          </p:cNvSpPr>
          <p:nvPr/>
        </p:nvSpPr>
        <p:spPr bwMode="auto">
          <a:xfrm>
            <a:off x="107939" y="1052736"/>
            <a:ext cx="2807877" cy="601216"/>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a:r>
              <a:rPr lang="ja-JP" altLang="en-US" sz="3600" dirty="0">
                <a:latin typeface="+mn-ea"/>
                <a:cs typeface="ＭＳ ゴシック"/>
              </a:rPr>
              <a:t>呼びかけ反応</a:t>
            </a:r>
          </a:p>
        </p:txBody>
      </p:sp>
      <p:sp>
        <p:nvSpPr>
          <p:cNvPr id="26" name="Line 9"/>
          <p:cNvSpPr>
            <a:spLocks noChangeShapeType="1"/>
          </p:cNvSpPr>
          <p:nvPr/>
        </p:nvSpPr>
        <p:spPr bwMode="auto">
          <a:xfrm>
            <a:off x="2915816" y="1340768"/>
            <a:ext cx="3816424" cy="0"/>
          </a:xfrm>
          <a:prstGeom prst="line">
            <a:avLst/>
          </a:prstGeom>
          <a:ln>
            <a:headEnd/>
            <a:tailEnd type="triangle" w="med" len="med"/>
          </a:ln>
        </p:spPr>
        <p:style>
          <a:lnRef idx="2">
            <a:schemeClr val="dk1"/>
          </a:lnRef>
          <a:fillRef idx="0">
            <a:schemeClr val="dk1"/>
          </a:fillRef>
          <a:effectRef idx="1">
            <a:schemeClr val="dk1"/>
          </a:effectRef>
          <a:fontRef idx="minor">
            <a:schemeClr val="tx1"/>
          </a:fontRef>
        </p:style>
        <p:txBody>
          <a:bodyPr anchor="ctr"/>
          <a:lstStyle/>
          <a:p>
            <a:endParaRPr lang="ja-JP" altLang="en-US" sz="2400">
              <a:latin typeface="+mn-ea"/>
              <a:cs typeface="ＭＳ ゴシック"/>
            </a:endParaRPr>
          </a:p>
        </p:txBody>
      </p:sp>
      <p:sp>
        <p:nvSpPr>
          <p:cNvPr id="27" name="Rectangle 24"/>
          <p:cNvSpPr>
            <a:spLocks noChangeArrowheads="1"/>
          </p:cNvSpPr>
          <p:nvPr/>
        </p:nvSpPr>
        <p:spPr bwMode="auto">
          <a:xfrm>
            <a:off x="4355976" y="908720"/>
            <a:ext cx="697627" cy="461665"/>
          </a:xfrm>
          <a:prstGeom prst="rect">
            <a:avLst/>
          </a:prstGeom>
          <a:noFill/>
          <a:ln w="9525">
            <a:noFill/>
            <a:miter lim="800000"/>
            <a:headEnd/>
            <a:tailEnd/>
          </a:ln>
        </p:spPr>
        <p:txBody>
          <a:bodyPr wrap="none" anchor="ctr">
            <a:spAutoFit/>
          </a:bodyPr>
          <a:lstStyle/>
          <a:p>
            <a:r>
              <a:rPr lang="ja-JP" altLang="en-US" sz="2400" dirty="0">
                <a:latin typeface="+mn-ea"/>
                <a:cs typeface="ＭＳ ゴシック"/>
              </a:rPr>
              <a:t>なし</a:t>
            </a:r>
          </a:p>
        </p:txBody>
      </p:sp>
      <p:sp>
        <p:nvSpPr>
          <p:cNvPr id="28" name="Rectangle 34"/>
          <p:cNvSpPr>
            <a:spLocks noChangeArrowheads="1"/>
          </p:cNvSpPr>
          <p:nvPr/>
        </p:nvSpPr>
        <p:spPr bwMode="auto">
          <a:xfrm>
            <a:off x="6732240" y="980728"/>
            <a:ext cx="2339752" cy="86409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altLang="ja-JP" sz="2400" dirty="0">
                <a:ln w="18415" cmpd="sng">
                  <a:solidFill>
                    <a:sysClr val="windowText" lastClr="000000"/>
                  </a:solidFill>
                  <a:prstDash val="solid"/>
                </a:ln>
                <a:solidFill>
                  <a:sysClr val="windowText" lastClr="000000"/>
                </a:solidFill>
                <a:latin typeface="+mn-ea"/>
                <a:cs typeface="ＭＳ ゴシック"/>
              </a:rPr>
              <a:t>119</a:t>
            </a:r>
            <a:r>
              <a:rPr lang="ja-JP" altLang="en-US" sz="2400" dirty="0">
                <a:ln w="18415" cmpd="sng">
                  <a:solidFill>
                    <a:sysClr val="windowText" lastClr="000000"/>
                  </a:solidFill>
                  <a:prstDash val="solid"/>
                </a:ln>
                <a:solidFill>
                  <a:sysClr val="windowText" lastClr="000000"/>
                </a:solidFill>
                <a:latin typeface="+mn-ea"/>
                <a:cs typeface="ＭＳ ゴシック"/>
              </a:rPr>
              <a:t>番通報</a:t>
            </a:r>
            <a:r>
              <a:rPr lang="en-US" altLang="ja-JP" sz="2400" dirty="0">
                <a:ln w="18415" cmpd="sng">
                  <a:solidFill>
                    <a:sysClr val="windowText" lastClr="000000"/>
                  </a:solidFill>
                  <a:prstDash val="solid"/>
                </a:ln>
                <a:solidFill>
                  <a:sysClr val="windowText" lastClr="000000"/>
                </a:solidFill>
                <a:latin typeface="+mn-ea"/>
                <a:cs typeface="ＭＳ ゴシック"/>
              </a:rPr>
              <a:t>/</a:t>
            </a:r>
            <a:r>
              <a:rPr lang="ja-JP" altLang="en-US" sz="2400" dirty="0">
                <a:ln w="18415" cmpd="sng">
                  <a:solidFill>
                    <a:sysClr val="windowText" lastClr="000000"/>
                  </a:solidFill>
                  <a:prstDash val="solid"/>
                </a:ln>
                <a:solidFill>
                  <a:sysClr val="windowText" lastClr="000000"/>
                </a:solidFill>
                <a:latin typeface="+mn-ea"/>
                <a:cs typeface="ＭＳ ゴシック"/>
              </a:rPr>
              <a:t>記録</a:t>
            </a:r>
            <a:endParaRPr lang="en-US" altLang="ja-JP" sz="2400" dirty="0">
              <a:ln w="18415" cmpd="sng">
                <a:solidFill>
                  <a:sysClr val="windowText" lastClr="000000"/>
                </a:solidFill>
                <a:prstDash val="solid"/>
              </a:ln>
              <a:solidFill>
                <a:sysClr val="windowText" lastClr="000000"/>
              </a:solidFill>
              <a:latin typeface="+mn-ea"/>
              <a:cs typeface="ＭＳ ゴシック"/>
            </a:endParaRPr>
          </a:p>
          <a:p>
            <a:pPr algn="ctr">
              <a:defRPr/>
            </a:pPr>
            <a:r>
              <a:rPr lang="ja-JP" altLang="en-US" sz="2400" dirty="0">
                <a:ln w="18415" cmpd="sng">
                  <a:solidFill>
                    <a:sysClr val="windowText" lastClr="000000"/>
                  </a:solidFill>
                  <a:prstDash val="solid"/>
                </a:ln>
                <a:solidFill>
                  <a:sysClr val="windowText" lastClr="000000"/>
                </a:solidFill>
                <a:latin typeface="+mn-ea"/>
                <a:cs typeface="ＭＳ ゴシック"/>
              </a:rPr>
              <a:t>応援要請</a:t>
            </a:r>
            <a:r>
              <a:rPr lang="en-US" altLang="ja-JP" sz="2400" dirty="0">
                <a:ln w="18415" cmpd="sng">
                  <a:solidFill>
                    <a:sysClr val="windowText" lastClr="000000"/>
                  </a:solidFill>
                  <a:prstDash val="solid"/>
                </a:ln>
                <a:solidFill>
                  <a:sysClr val="windowText" lastClr="000000"/>
                </a:solidFill>
                <a:latin typeface="+mn-ea"/>
                <a:cs typeface="ＭＳ ゴシック"/>
              </a:rPr>
              <a:t>/AED</a:t>
            </a:r>
          </a:p>
        </p:txBody>
      </p:sp>
      <p:sp>
        <p:nvSpPr>
          <p:cNvPr id="29" name="Rectangle 25"/>
          <p:cNvSpPr>
            <a:spLocks noChangeArrowheads="1"/>
          </p:cNvSpPr>
          <p:nvPr/>
        </p:nvSpPr>
        <p:spPr bwMode="auto">
          <a:xfrm>
            <a:off x="2946552" y="3484883"/>
            <a:ext cx="3810659" cy="461665"/>
          </a:xfrm>
          <a:prstGeom prst="rect">
            <a:avLst/>
          </a:prstGeom>
          <a:noFill/>
          <a:ln w="9525">
            <a:noFill/>
            <a:miter lim="800000"/>
            <a:headEnd/>
            <a:tailEnd/>
          </a:ln>
        </p:spPr>
        <p:txBody>
          <a:bodyPr wrap="none" anchor="ctr">
            <a:spAutoFit/>
          </a:bodyPr>
          <a:lstStyle/>
          <a:p>
            <a:r>
              <a:rPr lang="en-US" altLang="ja-JP" sz="2400" dirty="0">
                <a:latin typeface="+mn-ea"/>
                <a:cs typeface="ＭＳ ゴシック"/>
              </a:rPr>
              <a:t>(9</a:t>
            </a:r>
            <a:r>
              <a:rPr lang="ja-JP" altLang="en-US" sz="2400" dirty="0">
                <a:latin typeface="+mn-ea"/>
                <a:cs typeface="ＭＳ ゴシック"/>
              </a:rPr>
              <a:t>回</a:t>
            </a:r>
            <a:r>
              <a:rPr lang="en-US" altLang="ja-JP" sz="2400" dirty="0">
                <a:latin typeface="+mn-ea"/>
                <a:cs typeface="ＭＳ ゴシック"/>
              </a:rPr>
              <a:t>/</a:t>
            </a:r>
            <a:r>
              <a:rPr lang="ja-JP" altLang="en-US" sz="2400" dirty="0">
                <a:latin typeface="+mn-ea"/>
                <a:cs typeface="ＭＳ ゴシック"/>
              </a:rPr>
              <a:t>分以下、</a:t>
            </a:r>
            <a:r>
              <a:rPr lang="en-US" altLang="ja-JP" sz="2400" dirty="0">
                <a:latin typeface="+mn-ea"/>
                <a:cs typeface="ＭＳ ゴシック"/>
              </a:rPr>
              <a:t>30</a:t>
            </a:r>
            <a:r>
              <a:rPr lang="ja-JP" altLang="en-US" sz="2400" dirty="0">
                <a:latin typeface="+mn-ea"/>
                <a:cs typeface="ＭＳ ゴシック"/>
              </a:rPr>
              <a:t>回</a:t>
            </a:r>
            <a:r>
              <a:rPr lang="en-US" altLang="ja-JP" sz="2400" dirty="0">
                <a:latin typeface="+mn-ea"/>
                <a:cs typeface="ＭＳ ゴシック"/>
              </a:rPr>
              <a:t>/</a:t>
            </a:r>
            <a:r>
              <a:rPr lang="ja-JP" altLang="en-US" sz="2400" dirty="0">
                <a:latin typeface="+mn-ea"/>
                <a:cs typeface="ＭＳ ゴシック"/>
              </a:rPr>
              <a:t>分以上</a:t>
            </a:r>
            <a:r>
              <a:rPr lang="en-US" altLang="ja-JP" sz="2400" dirty="0">
                <a:latin typeface="+mn-ea"/>
                <a:cs typeface="ＭＳ ゴシック"/>
              </a:rPr>
              <a:t>)</a:t>
            </a:r>
          </a:p>
        </p:txBody>
      </p:sp>
      <p:sp>
        <p:nvSpPr>
          <p:cNvPr id="30" name="Line 9"/>
          <p:cNvSpPr>
            <a:spLocks noChangeShapeType="1"/>
          </p:cNvSpPr>
          <p:nvPr/>
        </p:nvSpPr>
        <p:spPr bwMode="auto">
          <a:xfrm>
            <a:off x="2915816" y="2492896"/>
            <a:ext cx="3816424" cy="0"/>
          </a:xfrm>
          <a:prstGeom prst="line">
            <a:avLst/>
          </a:prstGeom>
          <a:ln>
            <a:headEnd/>
            <a:tailEnd type="triangle" w="med" len="med"/>
          </a:ln>
        </p:spPr>
        <p:style>
          <a:lnRef idx="2">
            <a:schemeClr val="dk1"/>
          </a:lnRef>
          <a:fillRef idx="0">
            <a:schemeClr val="dk1"/>
          </a:fillRef>
          <a:effectRef idx="1">
            <a:schemeClr val="dk1"/>
          </a:effectRef>
          <a:fontRef idx="minor">
            <a:schemeClr val="tx1"/>
          </a:fontRef>
        </p:style>
        <p:txBody>
          <a:bodyPr anchor="ctr"/>
          <a:lstStyle/>
          <a:p>
            <a:endParaRPr lang="ja-JP" altLang="en-US" sz="2400">
              <a:latin typeface="+mn-ea"/>
              <a:cs typeface="ＭＳ ゴシック"/>
            </a:endParaRPr>
          </a:p>
        </p:txBody>
      </p:sp>
      <p:sp>
        <p:nvSpPr>
          <p:cNvPr id="31" name="Line 9"/>
          <p:cNvSpPr>
            <a:spLocks noChangeShapeType="1"/>
          </p:cNvSpPr>
          <p:nvPr/>
        </p:nvSpPr>
        <p:spPr bwMode="auto">
          <a:xfrm>
            <a:off x="2915816" y="3501008"/>
            <a:ext cx="3816424" cy="0"/>
          </a:xfrm>
          <a:prstGeom prst="line">
            <a:avLst/>
          </a:prstGeom>
          <a:ln>
            <a:headEnd/>
            <a:tailEnd type="triangle" w="med" len="med"/>
          </a:ln>
        </p:spPr>
        <p:style>
          <a:lnRef idx="2">
            <a:schemeClr val="dk1"/>
          </a:lnRef>
          <a:fillRef idx="0">
            <a:schemeClr val="dk1"/>
          </a:fillRef>
          <a:effectRef idx="1">
            <a:schemeClr val="dk1"/>
          </a:effectRef>
          <a:fontRef idx="minor">
            <a:schemeClr val="tx1"/>
          </a:fontRef>
        </p:style>
        <p:txBody>
          <a:bodyPr anchor="ctr"/>
          <a:lstStyle/>
          <a:p>
            <a:endParaRPr lang="ja-JP" altLang="en-US" sz="2400">
              <a:latin typeface="+mn-ea"/>
              <a:cs typeface="ＭＳ ゴシック"/>
            </a:endParaRPr>
          </a:p>
        </p:txBody>
      </p:sp>
      <p:sp>
        <p:nvSpPr>
          <p:cNvPr id="32" name="Line 9"/>
          <p:cNvSpPr>
            <a:spLocks noChangeShapeType="1"/>
          </p:cNvSpPr>
          <p:nvPr/>
        </p:nvSpPr>
        <p:spPr bwMode="auto">
          <a:xfrm>
            <a:off x="2915816" y="4509120"/>
            <a:ext cx="3816424" cy="0"/>
          </a:xfrm>
          <a:prstGeom prst="line">
            <a:avLst/>
          </a:prstGeom>
          <a:ln>
            <a:headEnd/>
            <a:tailEnd type="triangle" w="med" len="med"/>
          </a:ln>
        </p:spPr>
        <p:style>
          <a:lnRef idx="2">
            <a:schemeClr val="dk1"/>
          </a:lnRef>
          <a:fillRef idx="0">
            <a:schemeClr val="dk1"/>
          </a:fillRef>
          <a:effectRef idx="1">
            <a:schemeClr val="dk1"/>
          </a:effectRef>
          <a:fontRef idx="minor">
            <a:schemeClr val="tx1"/>
          </a:fontRef>
        </p:style>
        <p:txBody>
          <a:bodyPr anchor="ctr"/>
          <a:lstStyle/>
          <a:p>
            <a:endParaRPr lang="ja-JP" altLang="en-US" sz="2400">
              <a:latin typeface="+mn-ea"/>
              <a:cs typeface="ＭＳ ゴシック"/>
            </a:endParaRPr>
          </a:p>
        </p:txBody>
      </p:sp>
      <p:sp>
        <p:nvSpPr>
          <p:cNvPr id="33" name="Line 9"/>
          <p:cNvSpPr>
            <a:spLocks noChangeShapeType="1"/>
          </p:cNvSpPr>
          <p:nvPr/>
        </p:nvSpPr>
        <p:spPr bwMode="auto">
          <a:xfrm>
            <a:off x="2915816" y="5445224"/>
            <a:ext cx="3816424" cy="0"/>
          </a:xfrm>
          <a:prstGeom prst="line">
            <a:avLst/>
          </a:prstGeom>
          <a:ln>
            <a:headEnd/>
            <a:tailEnd type="triangle" w="med" len="med"/>
          </a:ln>
        </p:spPr>
        <p:style>
          <a:lnRef idx="2">
            <a:schemeClr val="dk1"/>
          </a:lnRef>
          <a:fillRef idx="0">
            <a:schemeClr val="dk1"/>
          </a:fillRef>
          <a:effectRef idx="1">
            <a:schemeClr val="dk1"/>
          </a:effectRef>
          <a:fontRef idx="minor">
            <a:schemeClr val="tx1"/>
          </a:fontRef>
        </p:style>
        <p:txBody>
          <a:bodyPr anchor="ctr"/>
          <a:lstStyle/>
          <a:p>
            <a:endParaRPr lang="ja-JP" altLang="en-US" sz="2400">
              <a:latin typeface="+mn-ea"/>
              <a:cs typeface="ＭＳ ゴシック"/>
            </a:endParaRPr>
          </a:p>
        </p:txBody>
      </p:sp>
    </p:spTree>
    <p:extLst>
      <p:ext uri="{BB962C8B-B14F-4D97-AF65-F5344CB8AC3E}">
        <p14:creationId xmlns:p14="http://schemas.microsoft.com/office/powerpoint/2010/main" val="1830517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C5D672F-18D9-1DFA-F165-2330CA0D7F36}"/>
              </a:ext>
            </a:extLst>
          </p:cNvPr>
          <p:cNvPicPr>
            <a:picLocks noChangeAspect="1"/>
          </p:cNvPicPr>
          <p:nvPr/>
        </p:nvPicPr>
        <p:blipFill rotWithShape="1">
          <a:blip r:embed="rId2"/>
          <a:srcRect t="9838" b="59712"/>
          <a:stretch/>
        </p:blipFill>
        <p:spPr>
          <a:xfrm>
            <a:off x="1763688" y="25606"/>
            <a:ext cx="6169032" cy="2448272"/>
          </a:xfrm>
          <a:prstGeom prst="rect">
            <a:avLst/>
          </a:prstGeom>
        </p:spPr>
      </p:pic>
      <p:pic>
        <p:nvPicPr>
          <p:cNvPr id="7" name="図 6">
            <a:extLst>
              <a:ext uri="{FF2B5EF4-FFF2-40B4-BE49-F238E27FC236}">
                <a16:creationId xmlns:a16="http://schemas.microsoft.com/office/drawing/2014/main" id="{09B8EB33-5BAF-8820-32BF-597DC39AFAEE}"/>
              </a:ext>
            </a:extLst>
          </p:cNvPr>
          <p:cNvPicPr>
            <a:picLocks noChangeAspect="1"/>
          </p:cNvPicPr>
          <p:nvPr/>
        </p:nvPicPr>
        <p:blipFill rotWithShape="1">
          <a:blip r:embed="rId2"/>
          <a:srcRect l="28" t="42093" r="-28" b="30143"/>
          <a:stretch/>
        </p:blipFill>
        <p:spPr>
          <a:xfrm>
            <a:off x="1763688" y="2459976"/>
            <a:ext cx="6169032" cy="2232248"/>
          </a:xfrm>
          <a:prstGeom prst="rect">
            <a:avLst/>
          </a:prstGeom>
        </p:spPr>
      </p:pic>
      <p:pic>
        <p:nvPicPr>
          <p:cNvPr id="8" name="図 7">
            <a:extLst>
              <a:ext uri="{FF2B5EF4-FFF2-40B4-BE49-F238E27FC236}">
                <a16:creationId xmlns:a16="http://schemas.microsoft.com/office/drawing/2014/main" id="{684A3475-229B-44DB-1A27-D36E61001CC3}"/>
              </a:ext>
            </a:extLst>
          </p:cNvPr>
          <p:cNvPicPr>
            <a:picLocks noChangeAspect="1"/>
          </p:cNvPicPr>
          <p:nvPr/>
        </p:nvPicPr>
        <p:blipFill rotWithShape="1">
          <a:blip r:embed="rId2"/>
          <a:srcRect l="304" t="70753" r="-304" b="1483"/>
          <a:stretch/>
        </p:blipFill>
        <p:spPr>
          <a:xfrm>
            <a:off x="1763688" y="4606734"/>
            <a:ext cx="6169032" cy="2232248"/>
          </a:xfrm>
          <a:prstGeom prst="rect">
            <a:avLst/>
          </a:prstGeom>
        </p:spPr>
      </p:pic>
    </p:spTree>
    <p:extLst>
      <p:ext uri="{BB962C8B-B14F-4D97-AF65-F5344CB8AC3E}">
        <p14:creationId xmlns:p14="http://schemas.microsoft.com/office/powerpoint/2010/main" val="2317043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71B83A-23E3-4B88-886E-355D625AC496}"/>
              </a:ext>
            </a:extLst>
          </p:cNvPr>
          <p:cNvSpPr>
            <a:spLocks noGrp="1"/>
          </p:cNvSpPr>
          <p:nvPr>
            <p:ph type="title"/>
          </p:nvPr>
        </p:nvSpPr>
        <p:spPr/>
        <p:txBody>
          <a:bodyPr/>
          <a:lstStyle/>
          <a:p>
            <a:endParaRPr kumimoji="1" lang="ja-JP" altLang="en-US"/>
          </a:p>
        </p:txBody>
      </p:sp>
      <p:pic>
        <p:nvPicPr>
          <p:cNvPr id="4100" name="Picture 4" descr="画像をアップロードしました">
            <a:extLst>
              <a:ext uri="{FF2B5EF4-FFF2-40B4-BE49-F238E27FC236}">
                <a16:creationId xmlns:a16="http://schemas.microsoft.com/office/drawing/2014/main" id="{2A7FDDB2-8903-6B58-DB71-2C3AA583B7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0728"/>
            <a:ext cx="9065111" cy="4392488"/>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9E55CE7D-7F56-AE77-C867-79EED1898D63}"/>
              </a:ext>
            </a:extLst>
          </p:cNvPr>
          <p:cNvSpPr txBox="1"/>
          <p:nvPr/>
        </p:nvSpPr>
        <p:spPr>
          <a:xfrm>
            <a:off x="957292" y="5877272"/>
            <a:ext cx="7229415" cy="646331"/>
          </a:xfrm>
          <a:prstGeom prst="rect">
            <a:avLst/>
          </a:prstGeom>
          <a:noFill/>
        </p:spPr>
        <p:txBody>
          <a:bodyPr wrap="square">
            <a:spAutoFit/>
          </a:bodyPr>
          <a:lstStyle/>
          <a:p>
            <a:r>
              <a:rPr lang="ja-JP" altLang="en-US" dirty="0"/>
              <a:t>https://www.daiichisankyo-hc.co.jp/health/symptom/31_nettyusyo/index2.html</a:t>
            </a:r>
          </a:p>
        </p:txBody>
      </p:sp>
    </p:spTree>
    <p:extLst>
      <p:ext uri="{BB962C8B-B14F-4D97-AF65-F5344CB8AC3E}">
        <p14:creationId xmlns:p14="http://schemas.microsoft.com/office/powerpoint/2010/main" val="4003386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1143000"/>
          </a:xfrm>
        </p:spPr>
        <p:txBody>
          <a:bodyPr/>
          <a:lstStyle/>
          <a:p>
            <a:r>
              <a:rPr kumimoji="1" lang="ja-JP" altLang="en-US" dirty="0">
                <a:latin typeface="+mn-ea"/>
                <a:ea typeface="+mn-ea"/>
              </a:rPr>
              <a:t>ｼﾐｭﾚｰｼｮﾝ訓練</a:t>
            </a:r>
          </a:p>
        </p:txBody>
      </p:sp>
      <p:sp>
        <p:nvSpPr>
          <p:cNvPr id="4" name="コンテンツ プレースホルダー 2"/>
          <p:cNvSpPr>
            <a:spLocks noGrp="1"/>
          </p:cNvSpPr>
          <p:nvPr>
            <p:ph idx="1"/>
          </p:nvPr>
        </p:nvSpPr>
        <p:spPr>
          <a:xfrm>
            <a:off x="457200" y="1600200"/>
            <a:ext cx="8229600" cy="4525963"/>
          </a:xfrm>
        </p:spPr>
        <p:txBody>
          <a:bodyPr>
            <a:normAutofit/>
          </a:bodyPr>
          <a:lstStyle/>
          <a:p>
            <a:pPr marL="0" indent="0">
              <a:buNone/>
            </a:pPr>
            <a:r>
              <a:rPr kumimoji="1" lang="en-US" altLang="ja-JP" dirty="0"/>
              <a:t>【</a:t>
            </a:r>
            <a:r>
              <a:rPr kumimoji="1" lang="ja-JP" altLang="en-US" dirty="0"/>
              <a:t>一般目標</a:t>
            </a:r>
            <a:r>
              <a:rPr kumimoji="1" lang="en-US" altLang="ja-JP" dirty="0"/>
              <a:t>】</a:t>
            </a:r>
          </a:p>
          <a:p>
            <a:r>
              <a:rPr kumimoji="1" lang="ja-JP" altLang="en-US" dirty="0"/>
              <a:t>緊急時の対応ができる</a:t>
            </a:r>
            <a:endParaRPr kumimoji="1" lang="en-US" altLang="ja-JP" dirty="0"/>
          </a:p>
          <a:p>
            <a:pPr marL="0" indent="0">
              <a:buNone/>
            </a:pPr>
            <a:r>
              <a:rPr lang="en-US" altLang="ja-JP" dirty="0"/>
              <a:t>【</a:t>
            </a:r>
            <a:r>
              <a:rPr lang="ja-JP" altLang="en-US" dirty="0"/>
              <a:t>行動目標</a:t>
            </a:r>
            <a:r>
              <a:rPr lang="en-US" altLang="ja-JP" dirty="0"/>
              <a:t>】</a:t>
            </a:r>
            <a:endParaRPr kumimoji="1" lang="en-US" altLang="ja-JP" dirty="0"/>
          </a:p>
          <a:p>
            <a:pPr marL="0" indent="0">
              <a:buNone/>
            </a:pPr>
            <a:r>
              <a:rPr lang="ja-JP" altLang="en-US" dirty="0"/>
              <a:t>□初期評価・全身観察ができる</a:t>
            </a:r>
            <a:endParaRPr lang="en-US" altLang="ja-JP" dirty="0"/>
          </a:p>
          <a:p>
            <a:pPr marL="0" indent="0">
              <a:buNone/>
            </a:pPr>
            <a:r>
              <a:rPr lang="ja-JP" altLang="en-US" dirty="0"/>
              <a:t>□現場の状況を確認し記録・情報共有ができる</a:t>
            </a:r>
            <a:endParaRPr lang="en-US" altLang="ja-JP" dirty="0"/>
          </a:p>
          <a:p>
            <a:pPr marL="0" indent="0">
              <a:buNone/>
            </a:pPr>
            <a:r>
              <a:rPr lang="ja-JP" altLang="en-US" dirty="0"/>
              <a:t>□</a:t>
            </a:r>
            <a:r>
              <a:rPr lang="en-US" altLang="ja-JP" dirty="0"/>
              <a:t>119</a:t>
            </a:r>
            <a:r>
              <a:rPr lang="ja-JP" altLang="en-US" dirty="0"/>
              <a:t>番通報で情報を伝えることができる</a:t>
            </a:r>
            <a:endParaRPr lang="en-US" altLang="ja-JP" dirty="0"/>
          </a:p>
          <a:p>
            <a:pPr marL="0" indent="0">
              <a:buNone/>
            </a:pPr>
            <a:endParaRPr lang="en-US" altLang="ja-JP" dirty="0"/>
          </a:p>
        </p:txBody>
      </p:sp>
    </p:spTree>
    <p:extLst>
      <p:ext uri="{BB962C8B-B14F-4D97-AF65-F5344CB8AC3E}">
        <p14:creationId xmlns:p14="http://schemas.microsoft.com/office/powerpoint/2010/main" val="1381345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7D324B-A528-291A-5DD6-DE7105EF9CD2}"/>
              </a:ext>
            </a:extLst>
          </p:cNvPr>
          <p:cNvSpPr>
            <a:spLocks noGrp="1"/>
          </p:cNvSpPr>
          <p:nvPr>
            <p:ph type="title"/>
          </p:nvPr>
        </p:nvSpPr>
        <p:spPr/>
        <p:txBody>
          <a:bodyPr/>
          <a:lstStyle/>
          <a:p>
            <a:r>
              <a:rPr kumimoji="1" lang="ja-JP" altLang="en-US" dirty="0"/>
              <a:t>現場の状況</a:t>
            </a:r>
          </a:p>
        </p:txBody>
      </p:sp>
      <p:sp>
        <p:nvSpPr>
          <p:cNvPr id="3" name="コンテンツ プレースホルダー 2">
            <a:extLst>
              <a:ext uri="{FF2B5EF4-FFF2-40B4-BE49-F238E27FC236}">
                <a16:creationId xmlns:a16="http://schemas.microsoft.com/office/drawing/2014/main" id="{60BB5524-7436-E2E2-407E-AC20F17C4F62}"/>
              </a:ext>
            </a:extLst>
          </p:cNvPr>
          <p:cNvSpPr>
            <a:spLocks noGrp="1"/>
          </p:cNvSpPr>
          <p:nvPr>
            <p:ph idx="1"/>
          </p:nvPr>
        </p:nvSpPr>
        <p:spPr/>
        <p:txBody>
          <a:bodyPr/>
          <a:lstStyle/>
          <a:p>
            <a:endParaRPr kumimoji="1" lang="ja-JP" altLang="en-US"/>
          </a:p>
        </p:txBody>
      </p:sp>
      <p:pic>
        <p:nvPicPr>
          <p:cNvPr id="1026" name="Picture 2">
            <a:extLst>
              <a:ext uri="{FF2B5EF4-FFF2-40B4-BE49-F238E27FC236}">
                <a16:creationId xmlns:a16="http://schemas.microsoft.com/office/drawing/2014/main" id="{730EA478-329E-0803-CBAF-3F254B60D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542802"/>
            <a:ext cx="5040560"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654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5E079-CAA7-B8C8-6D17-8A53B96F0BD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F22759B-286F-CFC9-8A7B-57559F9C6858}"/>
              </a:ext>
            </a:extLst>
          </p:cNvPr>
          <p:cNvSpPr>
            <a:spLocks noGrp="1"/>
          </p:cNvSpPr>
          <p:nvPr>
            <p:ph type="title"/>
          </p:nvPr>
        </p:nvSpPr>
        <p:spPr>
          <a:xfrm>
            <a:off x="457200" y="-171400"/>
            <a:ext cx="8229600" cy="1143000"/>
          </a:xfrm>
        </p:spPr>
        <p:txBody>
          <a:bodyPr/>
          <a:lstStyle/>
          <a:p>
            <a:r>
              <a:rPr lang="ja-JP" altLang="en-US" dirty="0"/>
              <a:t>体温</a:t>
            </a:r>
            <a:r>
              <a:rPr kumimoji="1" lang="ja-JP" altLang="en-US" dirty="0"/>
              <a:t>調節</a:t>
            </a:r>
          </a:p>
        </p:txBody>
      </p:sp>
      <p:sp>
        <p:nvSpPr>
          <p:cNvPr id="3" name="コンテンツ プレースホルダー 2">
            <a:extLst>
              <a:ext uri="{FF2B5EF4-FFF2-40B4-BE49-F238E27FC236}">
                <a16:creationId xmlns:a16="http://schemas.microsoft.com/office/drawing/2014/main" id="{3C15BC1C-28F4-F6CF-1FB1-BFFCBEEB826B}"/>
              </a:ext>
            </a:extLst>
          </p:cNvPr>
          <p:cNvSpPr>
            <a:spLocks noGrp="1"/>
          </p:cNvSpPr>
          <p:nvPr>
            <p:ph idx="1"/>
          </p:nvPr>
        </p:nvSpPr>
        <p:spPr/>
        <p:txBody>
          <a:bodyPr/>
          <a:lstStyle/>
          <a:p>
            <a:endParaRPr kumimoji="1" lang="ja-JP" altLang="en-US"/>
          </a:p>
        </p:txBody>
      </p:sp>
      <p:pic>
        <p:nvPicPr>
          <p:cNvPr id="1026" name="Picture 2">
            <a:extLst>
              <a:ext uri="{FF2B5EF4-FFF2-40B4-BE49-F238E27FC236}">
                <a16:creationId xmlns:a16="http://schemas.microsoft.com/office/drawing/2014/main" id="{37DB12BF-260A-70A2-0FEC-FD9878C75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6712"/>
            <a:ext cx="9132914"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四角形吹き出し 3">
            <a:extLst>
              <a:ext uri="{FF2B5EF4-FFF2-40B4-BE49-F238E27FC236}">
                <a16:creationId xmlns:a16="http://schemas.microsoft.com/office/drawing/2014/main" id="{374BD88C-1C08-AAEF-D869-1D52EB9FF948}"/>
              </a:ext>
            </a:extLst>
          </p:cNvPr>
          <p:cNvSpPr/>
          <p:nvPr/>
        </p:nvSpPr>
        <p:spPr>
          <a:xfrm>
            <a:off x="6084168" y="6237312"/>
            <a:ext cx="2808312" cy="540060"/>
          </a:xfrm>
          <a:prstGeom prst="wedgeRectCallout">
            <a:avLst>
              <a:gd name="adj1" fmla="val 2448"/>
              <a:gd name="adj2" fmla="val -8212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t>空気に触れさせて、</a:t>
            </a:r>
            <a:endParaRPr kumimoji="1" lang="en-US" altLang="ja-JP" dirty="0"/>
          </a:p>
          <a:p>
            <a:pPr algn="ctr"/>
            <a:r>
              <a:rPr kumimoji="1" lang="ja-JP" altLang="en-US" dirty="0"/>
              <a:t>温度を下げようとする</a:t>
            </a:r>
          </a:p>
        </p:txBody>
      </p:sp>
      <p:sp>
        <p:nvSpPr>
          <p:cNvPr id="6" name="テキスト ボックス 5">
            <a:extLst>
              <a:ext uri="{FF2B5EF4-FFF2-40B4-BE49-F238E27FC236}">
                <a16:creationId xmlns:a16="http://schemas.microsoft.com/office/drawing/2014/main" id="{489C0A7B-AA0F-D4A6-B2C0-C5C9B729B706}"/>
              </a:ext>
            </a:extLst>
          </p:cNvPr>
          <p:cNvSpPr txBox="1"/>
          <p:nvPr/>
        </p:nvSpPr>
        <p:spPr>
          <a:xfrm>
            <a:off x="0" y="6536936"/>
            <a:ext cx="6192688" cy="369332"/>
          </a:xfrm>
          <a:prstGeom prst="rect">
            <a:avLst/>
          </a:prstGeom>
          <a:noFill/>
        </p:spPr>
        <p:txBody>
          <a:bodyPr wrap="square">
            <a:spAutoFit/>
          </a:bodyPr>
          <a:lstStyle/>
          <a:p>
            <a:r>
              <a:rPr lang="ja-JP" altLang="en-US" dirty="0"/>
              <a:t>https://www.wbgt.env.go.jp/heatillness_manual.php</a:t>
            </a:r>
          </a:p>
        </p:txBody>
      </p:sp>
    </p:spTree>
    <p:extLst>
      <p:ext uri="{BB962C8B-B14F-4D97-AF65-F5344CB8AC3E}">
        <p14:creationId xmlns:p14="http://schemas.microsoft.com/office/powerpoint/2010/main" val="175820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687213"/>
          </a:xfrm>
        </p:spPr>
        <p:txBody>
          <a:bodyPr>
            <a:normAutofit fontScale="90000"/>
          </a:bodyPr>
          <a:lstStyle/>
          <a:p>
            <a:r>
              <a:rPr lang="ja-JP" altLang="en-US" dirty="0"/>
              <a:t>役割分担　</a:t>
            </a:r>
            <a:r>
              <a:rPr lang="en-US" altLang="ja-JP" dirty="0"/>
              <a:t>6</a:t>
            </a:r>
            <a:r>
              <a:rPr lang="ja-JP" altLang="en-US" dirty="0"/>
              <a:t>人</a:t>
            </a:r>
            <a:r>
              <a:rPr lang="en-US" altLang="ja-JP" dirty="0"/>
              <a:t>1</a:t>
            </a:r>
            <a:r>
              <a:rPr lang="ja-JP" altLang="en-US" dirty="0"/>
              <a:t>組になってください</a:t>
            </a:r>
            <a:endParaRPr kumimoji="1" lang="ja-JP" altLang="en-US" dirty="0"/>
          </a:p>
        </p:txBody>
      </p:sp>
      <p:sp>
        <p:nvSpPr>
          <p:cNvPr id="3" name="コンテンツ プレースホルダー 2"/>
          <p:cNvSpPr>
            <a:spLocks noGrp="1"/>
          </p:cNvSpPr>
          <p:nvPr>
            <p:ph idx="1"/>
          </p:nvPr>
        </p:nvSpPr>
        <p:spPr/>
        <p:txBody>
          <a:bodyPr/>
          <a:lstStyle/>
          <a:p>
            <a:pPr marL="0" indent="0">
              <a:buNone/>
            </a:pPr>
            <a:endParaRPr lang="en-US" altLang="ja-JP" dirty="0"/>
          </a:p>
          <a:p>
            <a:pPr marL="0" indent="0">
              <a:buNone/>
            </a:pPr>
            <a:endParaRPr kumimoji="1" lang="en-US" altLang="ja-JP" dirty="0"/>
          </a:p>
        </p:txBody>
      </p:sp>
      <p:graphicFrame>
        <p:nvGraphicFramePr>
          <p:cNvPr id="4" name="表 3"/>
          <p:cNvGraphicFramePr>
            <a:graphicFrameLocks noGrp="1"/>
          </p:cNvGraphicFramePr>
          <p:nvPr>
            <p:extLst>
              <p:ext uri="{D42A27DB-BD31-4B8C-83A1-F6EECF244321}">
                <p14:modId xmlns:p14="http://schemas.microsoft.com/office/powerpoint/2010/main" val="3979363731"/>
              </p:ext>
            </p:extLst>
          </p:nvPr>
        </p:nvGraphicFramePr>
        <p:xfrm>
          <a:off x="323528" y="860165"/>
          <a:ext cx="8640959" cy="5445732"/>
        </p:xfrm>
        <a:graphic>
          <a:graphicData uri="http://schemas.openxmlformats.org/drawingml/2006/table">
            <a:tbl>
              <a:tblPr firstRow="1" bandRow="1">
                <a:tableStyleId>{5940675A-B579-460E-94D1-54222C63F5DA}</a:tableStyleId>
              </a:tblPr>
              <a:tblGrid>
                <a:gridCol w="3116832">
                  <a:extLst>
                    <a:ext uri="{9D8B030D-6E8A-4147-A177-3AD203B41FA5}">
                      <a16:colId xmlns:a16="http://schemas.microsoft.com/office/drawing/2014/main" val="20000"/>
                    </a:ext>
                  </a:extLst>
                </a:gridCol>
                <a:gridCol w="3503234">
                  <a:extLst>
                    <a:ext uri="{9D8B030D-6E8A-4147-A177-3AD203B41FA5}">
                      <a16:colId xmlns:a16="http://schemas.microsoft.com/office/drawing/2014/main" val="20001"/>
                    </a:ext>
                  </a:extLst>
                </a:gridCol>
                <a:gridCol w="2020893">
                  <a:extLst>
                    <a:ext uri="{9D8B030D-6E8A-4147-A177-3AD203B41FA5}">
                      <a16:colId xmlns:a16="http://schemas.microsoft.com/office/drawing/2014/main" val="20002"/>
                    </a:ext>
                  </a:extLst>
                </a:gridCol>
              </a:tblGrid>
              <a:tr h="665466">
                <a:tc>
                  <a:txBody>
                    <a:bodyPr/>
                    <a:lstStyle/>
                    <a:p>
                      <a:pPr algn="ctr"/>
                      <a:r>
                        <a:rPr kumimoji="1" lang="ja-JP" altLang="en-US" sz="2000" dirty="0"/>
                        <a:t>キャラクター</a:t>
                      </a:r>
                    </a:p>
                  </a:txBody>
                  <a:tcPr anchor="ctr"/>
                </a:tc>
                <a:tc>
                  <a:txBody>
                    <a:bodyPr/>
                    <a:lstStyle/>
                    <a:p>
                      <a:pPr algn="ctr"/>
                      <a:r>
                        <a:rPr kumimoji="1" lang="ja-JP" altLang="en-US" sz="2000" dirty="0"/>
                        <a:t>予想される役割</a:t>
                      </a:r>
                    </a:p>
                  </a:txBody>
                  <a:tcPr anchor="ctr"/>
                </a:tc>
                <a:tc>
                  <a:txBody>
                    <a:bodyPr/>
                    <a:lstStyle/>
                    <a:p>
                      <a:pPr algn="ctr"/>
                      <a:r>
                        <a:rPr kumimoji="1" lang="ja-JP" altLang="en-US" sz="2000" dirty="0"/>
                        <a:t>担当</a:t>
                      </a:r>
                    </a:p>
                  </a:txBody>
                  <a:tcPr anchor="ctr"/>
                </a:tc>
                <a:extLst>
                  <a:ext uri="{0D108BD9-81ED-4DB2-BD59-A6C34878D82A}">
                    <a16:rowId xmlns:a16="http://schemas.microsoft.com/office/drawing/2014/main" val="10000"/>
                  </a:ext>
                </a:extLst>
              </a:tr>
              <a:tr h="665466">
                <a:tc>
                  <a:txBody>
                    <a:bodyPr/>
                    <a:lstStyle/>
                    <a:p>
                      <a:pPr marL="0" indent="0" algn="ctr">
                        <a:buNone/>
                      </a:pPr>
                      <a:r>
                        <a:rPr kumimoji="1" lang="ja-JP" altLang="en-US" sz="2000" dirty="0"/>
                        <a:t>最初に対応する教員</a:t>
                      </a:r>
                      <a:endParaRPr kumimoji="1" lang="en-US" altLang="ja-JP" sz="2000" dirty="0"/>
                    </a:p>
                    <a:p>
                      <a:pPr marL="0" indent="0" algn="ctr">
                        <a:buNone/>
                      </a:pPr>
                      <a:r>
                        <a:rPr kumimoji="1" lang="ja-JP" altLang="en-US" sz="2000" dirty="0"/>
                        <a:t>（リーダー）</a:t>
                      </a:r>
                      <a:endParaRPr kumimoji="1" lang="en-US" altLang="ja-JP" sz="2000" dirty="0"/>
                    </a:p>
                  </a:txBody>
                  <a:tcPr anchor="ctr">
                    <a:solidFill>
                      <a:schemeClr val="accent6">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a:t>緊急度判断</a:t>
                      </a:r>
                      <a:endParaRPr kumimoji="1" lang="en-US" altLang="ja-JP" sz="2000" dirty="0"/>
                    </a:p>
                  </a:txBody>
                  <a:tcPr anchor="ctr">
                    <a:solidFill>
                      <a:schemeClr val="accent6">
                        <a:lumMod val="20000"/>
                        <a:lumOff val="80000"/>
                      </a:schemeClr>
                    </a:solidFill>
                  </a:tcPr>
                </a:tc>
                <a:tc>
                  <a:txBody>
                    <a:bodyPr/>
                    <a:lstStyle/>
                    <a:p>
                      <a:endParaRPr lang="ja-JP" altLang="en-US" dirty="0"/>
                    </a:p>
                  </a:txBody>
                  <a:tcPr anchor="ctr">
                    <a:solidFill>
                      <a:schemeClr val="accent6">
                        <a:lumMod val="20000"/>
                        <a:lumOff val="80000"/>
                      </a:schemeClr>
                    </a:solidFill>
                  </a:tcPr>
                </a:tc>
                <a:extLst>
                  <a:ext uri="{0D108BD9-81ED-4DB2-BD59-A6C34878D82A}">
                    <a16:rowId xmlns:a16="http://schemas.microsoft.com/office/drawing/2014/main" val="10001"/>
                  </a:ext>
                </a:extLst>
              </a:tr>
              <a:tr h="665466">
                <a:tc>
                  <a:txBody>
                    <a:bodyPr/>
                    <a:lstStyle/>
                    <a:p>
                      <a:pPr marL="0" indent="0" algn="ctr">
                        <a:buNone/>
                      </a:pPr>
                      <a:r>
                        <a:rPr kumimoji="1" lang="ja-JP" altLang="en-US" sz="2000" dirty="0"/>
                        <a:t>最初に対応する教員に</a:t>
                      </a:r>
                      <a:endParaRPr kumimoji="1" lang="en-US" altLang="ja-JP" sz="2000" dirty="0"/>
                    </a:p>
                    <a:p>
                      <a:pPr marL="0" indent="0" algn="ctr">
                        <a:buNone/>
                      </a:pPr>
                      <a:r>
                        <a:rPr kumimoji="1" lang="ja-JP" altLang="en-US" sz="2000" dirty="0"/>
                        <a:t>呼ばれたら行く</a:t>
                      </a:r>
                      <a:endParaRPr kumimoji="1" lang="en-US" altLang="ja-JP" sz="2000" dirty="0"/>
                    </a:p>
                    <a:p>
                      <a:pPr marL="0" indent="0" algn="ctr">
                        <a:buNone/>
                      </a:pPr>
                      <a:r>
                        <a:rPr kumimoji="1" lang="ja-JP" altLang="en-US" sz="2000" dirty="0"/>
                        <a:t>教員役１（リーダー補助）</a:t>
                      </a:r>
                      <a:endParaRPr kumimoji="1" lang="en-US" altLang="ja-JP" sz="2000" dirty="0"/>
                    </a:p>
                  </a:txBody>
                  <a:tcPr anchor="ctr">
                    <a:solidFill>
                      <a:schemeClr val="accent6">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a:t>情報収集</a:t>
                      </a:r>
                      <a:endParaRPr kumimoji="1" lang="en-US" altLang="ja-JP" sz="2000" dirty="0"/>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a:t>保護者対応</a:t>
                      </a:r>
                      <a:endParaRPr kumimoji="1" lang="en-US" altLang="ja-JP" sz="2000" dirty="0"/>
                    </a:p>
                  </a:txBody>
                  <a:tcPr anchor="ctr">
                    <a:solidFill>
                      <a:schemeClr val="accent6">
                        <a:lumMod val="20000"/>
                        <a:lumOff val="80000"/>
                      </a:schemeClr>
                    </a:solidFill>
                  </a:tcPr>
                </a:tc>
                <a:tc>
                  <a:txBody>
                    <a:bodyPr/>
                    <a:lstStyle/>
                    <a:p>
                      <a:endParaRPr lang="ja-JP" altLang="en-US"/>
                    </a:p>
                  </a:txBody>
                  <a:tcPr anchor="ctr">
                    <a:solidFill>
                      <a:schemeClr val="accent6">
                        <a:lumMod val="20000"/>
                        <a:lumOff val="80000"/>
                      </a:schemeClr>
                    </a:solidFill>
                  </a:tcPr>
                </a:tc>
                <a:extLst>
                  <a:ext uri="{0D108BD9-81ED-4DB2-BD59-A6C34878D82A}">
                    <a16:rowId xmlns:a16="http://schemas.microsoft.com/office/drawing/2014/main" val="10004"/>
                  </a:ext>
                </a:extLst>
              </a:tr>
              <a:tr h="665466">
                <a:tc>
                  <a:txBody>
                    <a:bodyPr/>
                    <a:lstStyle/>
                    <a:p>
                      <a:pPr marL="0" indent="0" algn="ctr">
                        <a:buNone/>
                      </a:pPr>
                      <a:r>
                        <a:rPr kumimoji="1" lang="ja-JP" altLang="en-US" sz="2000" dirty="0"/>
                        <a:t>最初に対応する教員に</a:t>
                      </a:r>
                      <a:endParaRPr kumimoji="1" lang="en-US" altLang="ja-JP" sz="2000" dirty="0"/>
                    </a:p>
                    <a:p>
                      <a:pPr marL="0" indent="0" algn="ctr">
                        <a:buNone/>
                      </a:pPr>
                      <a:r>
                        <a:rPr kumimoji="1" lang="ja-JP" altLang="en-US" sz="2000" dirty="0"/>
                        <a:t>呼ばれたら行く</a:t>
                      </a:r>
                      <a:endParaRPr kumimoji="1" lang="en-US" altLang="ja-JP" sz="2000" dirty="0"/>
                    </a:p>
                    <a:p>
                      <a:pPr marL="0" indent="0" algn="ctr">
                        <a:buNone/>
                      </a:pPr>
                      <a:r>
                        <a:rPr kumimoji="1" lang="ja-JP" altLang="en-US" sz="2000" dirty="0"/>
                        <a:t>教員役２（リーダー補助）</a:t>
                      </a:r>
                      <a:endParaRPr kumimoji="1" lang="en-US" altLang="ja-JP" sz="2000" dirty="0"/>
                    </a:p>
                  </a:txBody>
                  <a:tcPr anchor="ctr">
                    <a:solidFill>
                      <a:schemeClr val="accent6">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2000" dirty="0"/>
                        <a:t>119</a:t>
                      </a:r>
                      <a:r>
                        <a:rPr lang="ja-JP" altLang="en-US" sz="2000" dirty="0"/>
                        <a:t>番かける</a:t>
                      </a:r>
                      <a:endParaRPr lang="en-US" altLang="ja-JP" sz="2000" dirty="0"/>
                    </a:p>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2000" dirty="0"/>
                        <a:t>記録</a:t>
                      </a:r>
                      <a:endParaRPr lang="en-US" altLang="ja-JP" sz="2000" dirty="0"/>
                    </a:p>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2000" dirty="0"/>
                        <a:t>他の子どもへの対応</a:t>
                      </a:r>
                      <a:endParaRPr lang="en-US" altLang="ja-JP" sz="2000" dirty="0"/>
                    </a:p>
                  </a:txBody>
                  <a:tcPr anchor="ctr">
                    <a:solidFill>
                      <a:schemeClr val="accent6">
                        <a:lumMod val="20000"/>
                        <a:lumOff val="80000"/>
                      </a:schemeClr>
                    </a:solidFill>
                  </a:tcPr>
                </a:tc>
                <a:tc>
                  <a:txBody>
                    <a:bodyPr/>
                    <a:lstStyle/>
                    <a:p>
                      <a:endParaRPr lang="ja-JP" altLang="en-US" dirty="0"/>
                    </a:p>
                  </a:txBody>
                  <a:tcPr anchor="ctr">
                    <a:solidFill>
                      <a:schemeClr val="accent6">
                        <a:lumMod val="20000"/>
                        <a:lumOff val="80000"/>
                      </a:schemeClr>
                    </a:solidFill>
                  </a:tcPr>
                </a:tc>
                <a:extLst>
                  <a:ext uri="{0D108BD9-81ED-4DB2-BD59-A6C34878D82A}">
                    <a16:rowId xmlns:a16="http://schemas.microsoft.com/office/drawing/2014/main" val="10005"/>
                  </a:ext>
                </a:extLst>
              </a:tr>
              <a:tr h="665466">
                <a:tc>
                  <a:txBody>
                    <a:bodyPr/>
                    <a:lstStyle/>
                    <a:p>
                      <a:pPr marL="0" indent="0" algn="ctr">
                        <a:buNone/>
                      </a:pPr>
                      <a:r>
                        <a:rPr lang="ja-JP" altLang="en-US" sz="2000" dirty="0"/>
                        <a:t>患者役</a:t>
                      </a:r>
                      <a:endParaRPr lang="en-US" altLang="ja-JP" sz="2000" dirty="0"/>
                    </a:p>
                  </a:txBody>
                  <a:tcPr anchor="ctr">
                    <a:solidFill>
                      <a:schemeClr val="accent5">
                        <a:lumMod val="20000"/>
                        <a:lumOff val="80000"/>
                      </a:schemeClr>
                    </a:solidFill>
                  </a:tcPr>
                </a:tc>
                <a:tc>
                  <a:txBody>
                    <a:bodyPr/>
                    <a:lstStyle/>
                    <a:p>
                      <a:pPr algn="ctr"/>
                      <a:r>
                        <a:rPr kumimoji="1" lang="ja-JP" altLang="en-US" sz="2000" dirty="0"/>
                        <a:t>患者</a:t>
                      </a:r>
                    </a:p>
                  </a:txBody>
                  <a:tcPr anchor="ctr">
                    <a:solidFill>
                      <a:schemeClr val="accent5">
                        <a:lumMod val="20000"/>
                        <a:lumOff val="80000"/>
                      </a:schemeClr>
                    </a:solidFill>
                  </a:tcPr>
                </a:tc>
                <a:tc>
                  <a:txBody>
                    <a:bodyPr/>
                    <a:lstStyle/>
                    <a:p>
                      <a:endParaRPr lang="ja-JP" altLang="en-US" dirty="0"/>
                    </a:p>
                  </a:txBody>
                  <a:tcPr anchor="ctr">
                    <a:solidFill>
                      <a:schemeClr val="accent5">
                        <a:lumMod val="20000"/>
                        <a:lumOff val="80000"/>
                      </a:schemeClr>
                    </a:solidFill>
                  </a:tcPr>
                </a:tc>
                <a:extLst>
                  <a:ext uri="{0D108BD9-81ED-4DB2-BD59-A6C34878D82A}">
                    <a16:rowId xmlns:a16="http://schemas.microsoft.com/office/drawing/2014/main" val="10007"/>
                  </a:ext>
                </a:extLst>
              </a:tr>
              <a:tr h="665466">
                <a:tc>
                  <a:txBody>
                    <a:bodyPr/>
                    <a:lstStyle/>
                    <a:p>
                      <a:pPr marL="0" indent="0" algn="ctr">
                        <a:buNone/>
                      </a:pPr>
                      <a:r>
                        <a:rPr lang="ja-JP" altLang="en-US" sz="2000" dirty="0"/>
                        <a:t>指令センター役</a:t>
                      </a:r>
                      <a:endParaRPr lang="en-US" altLang="ja-JP" sz="2000" dirty="0"/>
                    </a:p>
                    <a:p>
                      <a:pPr marL="0" indent="0" algn="ctr">
                        <a:buNone/>
                      </a:pPr>
                      <a:r>
                        <a:rPr lang="ja-JP" altLang="en-US" sz="2000" dirty="0"/>
                        <a:t>救急隊役</a:t>
                      </a:r>
                      <a:endParaRPr kumimoji="1" lang="ja-JP" altLang="en-US" sz="2000" dirty="0"/>
                    </a:p>
                  </a:txBody>
                  <a:tcPr anchor="c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2000" dirty="0"/>
                        <a:t>119</a:t>
                      </a:r>
                      <a:r>
                        <a:rPr lang="ja-JP" altLang="en-US" sz="2000" dirty="0"/>
                        <a:t>番受ける</a:t>
                      </a:r>
                      <a:endParaRPr lang="en-US" altLang="ja-JP" sz="2000" dirty="0"/>
                    </a:p>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2000" dirty="0"/>
                        <a:t>現場に到着し情報を聞く</a:t>
                      </a:r>
                      <a:endParaRPr lang="en-US" altLang="ja-JP" sz="2000" dirty="0"/>
                    </a:p>
                  </a:txBody>
                  <a:tcPr anchor="ctr">
                    <a:solidFill>
                      <a:schemeClr val="accent5">
                        <a:lumMod val="20000"/>
                        <a:lumOff val="80000"/>
                      </a:schemeClr>
                    </a:solidFill>
                  </a:tcPr>
                </a:tc>
                <a:tc>
                  <a:txBody>
                    <a:bodyPr/>
                    <a:lstStyle/>
                    <a:p>
                      <a:endParaRPr lang="ja-JP" altLang="en-US" dirty="0"/>
                    </a:p>
                  </a:txBody>
                  <a:tcPr anchor="ctr">
                    <a:solidFill>
                      <a:schemeClr val="accent5">
                        <a:lumMod val="20000"/>
                        <a:lumOff val="80000"/>
                      </a:schemeClr>
                    </a:solidFill>
                  </a:tcPr>
                </a:tc>
                <a:extLst>
                  <a:ext uri="{0D108BD9-81ED-4DB2-BD59-A6C34878D82A}">
                    <a16:rowId xmlns:a16="http://schemas.microsoft.com/office/drawing/2014/main" val="10006"/>
                  </a:ext>
                </a:extLst>
              </a:tr>
              <a:tr h="665466">
                <a:tc>
                  <a:txBody>
                    <a:bodyPr/>
                    <a:lstStyle/>
                    <a:p>
                      <a:pPr marL="0" indent="0" algn="ctr">
                        <a:buNone/>
                      </a:pPr>
                      <a:r>
                        <a:rPr kumimoji="1" lang="ja-JP" altLang="en-US" sz="2000" dirty="0"/>
                        <a:t>保護者役</a:t>
                      </a:r>
                    </a:p>
                  </a:txBody>
                  <a:tcPr anchor="ctr">
                    <a:solidFill>
                      <a:schemeClr val="accent5">
                        <a:lumMod val="20000"/>
                        <a:lumOff val="80000"/>
                      </a:schemeClr>
                    </a:solidFill>
                  </a:tcPr>
                </a:tc>
                <a:tc>
                  <a:txBody>
                    <a:bodyPr/>
                    <a:lstStyle/>
                    <a:p>
                      <a:pPr algn="ctr"/>
                      <a:r>
                        <a:rPr kumimoji="1" lang="ja-JP" altLang="en-US" sz="2000" dirty="0"/>
                        <a:t>保護者に連絡があったら</a:t>
                      </a:r>
                      <a:endParaRPr kumimoji="1" lang="en-US" altLang="ja-JP" sz="2000" dirty="0"/>
                    </a:p>
                    <a:p>
                      <a:pPr algn="ctr"/>
                      <a:r>
                        <a:rPr kumimoji="1" lang="ja-JP" altLang="en-US" sz="2000" dirty="0"/>
                        <a:t>電話に出る</a:t>
                      </a:r>
                    </a:p>
                  </a:txBody>
                  <a:tcPr anchor="ctr">
                    <a:solidFill>
                      <a:schemeClr val="accent5">
                        <a:lumMod val="20000"/>
                        <a:lumOff val="80000"/>
                      </a:schemeClr>
                    </a:solidFill>
                  </a:tcPr>
                </a:tc>
                <a:tc>
                  <a:txBody>
                    <a:bodyPr/>
                    <a:lstStyle/>
                    <a:p>
                      <a:endParaRPr lang="ja-JP" altLang="en-US" dirty="0"/>
                    </a:p>
                  </a:txBody>
                  <a:tcPr anchor="ctr">
                    <a:solidFill>
                      <a:schemeClr val="accent5">
                        <a:lumMod val="20000"/>
                        <a:lumOff val="80000"/>
                      </a:schemeClr>
                    </a:solidFill>
                  </a:tcPr>
                </a:tc>
                <a:extLst>
                  <a:ext uri="{0D108BD9-81ED-4DB2-BD59-A6C34878D82A}">
                    <a16:rowId xmlns:a16="http://schemas.microsoft.com/office/drawing/2014/main" val="10008"/>
                  </a:ext>
                </a:extLst>
              </a:tr>
            </a:tbl>
          </a:graphicData>
        </a:graphic>
      </p:graphicFrame>
      <p:sp>
        <p:nvSpPr>
          <p:cNvPr id="5" name="正方形/長方形 4">
            <a:extLst>
              <a:ext uri="{FF2B5EF4-FFF2-40B4-BE49-F238E27FC236}">
                <a16:creationId xmlns:a16="http://schemas.microsoft.com/office/drawing/2014/main" id="{9C9CC06B-9A93-4433-9BC1-AF796E3EE972}"/>
              </a:ext>
            </a:extLst>
          </p:cNvPr>
          <p:cNvSpPr/>
          <p:nvPr/>
        </p:nvSpPr>
        <p:spPr>
          <a:xfrm>
            <a:off x="142041" y="6457890"/>
            <a:ext cx="8937062" cy="338554"/>
          </a:xfrm>
          <a:prstGeom prst="rect">
            <a:avLst/>
          </a:prstGeom>
          <a:noFill/>
        </p:spPr>
        <p:txBody>
          <a:bodyPr wrap="none" lIns="91440" tIns="45720" rIns="91440" bIns="45720">
            <a:spAutoFit/>
          </a:bodyPr>
          <a:lstStyle/>
          <a:p>
            <a:pPr algn="ctr"/>
            <a:r>
              <a:rPr lang="ja-JP" altLang="en-US" sz="1600" b="0" cap="none" spc="0" dirty="0">
                <a:ln w="0"/>
                <a:solidFill>
                  <a:schemeClr val="tx1"/>
                </a:solidFill>
                <a:effectLst>
                  <a:outerShdw blurRad="38100" dist="19050" dir="2700000" algn="tl" rotWithShape="0">
                    <a:schemeClr val="dk1">
                      <a:alpha val="40000"/>
                    </a:schemeClr>
                  </a:outerShdw>
                </a:effectLst>
              </a:rPr>
              <a:t>＊</a:t>
            </a:r>
            <a:r>
              <a:rPr lang="en-US" altLang="ja-JP" sz="1600" b="0" cap="none" spc="0" dirty="0">
                <a:ln w="0"/>
                <a:solidFill>
                  <a:schemeClr val="tx1"/>
                </a:solidFill>
                <a:effectLst>
                  <a:outerShdw blurRad="38100" dist="19050" dir="2700000" algn="tl" rotWithShape="0">
                    <a:schemeClr val="dk1">
                      <a:alpha val="40000"/>
                    </a:schemeClr>
                  </a:outerShdw>
                </a:effectLst>
              </a:rPr>
              <a:t>7</a:t>
            </a:r>
            <a:r>
              <a:rPr lang="ja-JP" altLang="en-US" sz="1600" b="0" cap="none" spc="0" dirty="0">
                <a:ln w="0"/>
                <a:solidFill>
                  <a:schemeClr val="tx1"/>
                </a:solidFill>
                <a:effectLst>
                  <a:outerShdw blurRad="38100" dist="19050" dir="2700000" algn="tl" rotWithShape="0">
                    <a:schemeClr val="dk1">
                      <a:alpha val="40000"/>
                    </a:schemeClr>
                  </a:outerShdw>
                </a:effectLst>
              </a:rPr>
              <a:t>人の場合は、リーダー補助の先生を</a:t>
            </a:r>
            <a:r>
              <a:rPr lang="en-US" altLang="ja-JP" sz="1600" b="0" cap="none" spc="0" dirty="0">
                <a:ln w="0"/>
                <a:solidFill>
                  <a:schemeClr val="tx1"/>
                </a:solidFill>
                <a:effectLst>
                  <a:outerShdw blurRad="38100" dist="19050" dir="2700000" algn="tl" rotWithShape="0">
                    <a:schemeClr val="dk1">
                      <a:alpha val="40000"/>
                    </a:schemeClr>
                  </a:outerShdw>
                </a:effectLst>
              </a:rPr>
              <a:t>1</a:t>
            </a:r>
            <a:r>
              <a:rPr lang="ja-JP" altLang="en-US" sz="1600" b="0" cap="none" spc="0" dirty="0">
                <a:ln w="0"/>
                <a:solidFill>
                  <a:schemeClr val="tx1"/>
                </a:solidFill>
                <a:effectLst>
                  <a:outerShdw blurRad="38100" dist="19050" dir="2700000" algn="tl" rotWithShape="0">
                    <a:schemeClr val="dk1">
                      <a:alpha val="40000"/>
                    </a:schemeClr>
                  </a:outerShdw>
                </a:effectLst>
              </a:rPr>
              <a:t>名増やしてください。</a:t>
            </a:r>
            <a:r>
              <a:rPr lang="en-US" altLang="ja-JP" sz="1600" b="0" cap="none" spc="0" dirty="0">
                <a:ln w="0"/>
                <a:solidFill>
                  <a:schemeClr val="tx1"/>
                </a:solidFill>
                <a:effectLst>
                  <a:outerShdw blurRad="38100" dist="19050" dir="2700000" algn="tl" rotWithShape="0">
                    <a:schemeClr val="dk1">
                      <a:alpha val="40000"/>
                    </a:schemeClr>
                  </a:outerShdw>
                </a:effectLst>
              </a:rPr>
              <a:t>8</a:t>
            </a:r>
            <a:r>
              <a:rPr lang="ja-JP" altLang="en-US" sz="1600" dirty="0">
                <a:ln w="0"/>
                <a:effectLst>
                  <a:outerShdw blurRad="38100" dist="19050" dir="2700000" algn="tl" rotWithShape="0">
                    <a:schemeClr val="dk1">
                      <a:alpha val="40000"/>
                    </a:schemeClr>
                  </a:outerShdw>
                </a:effectLst>
              </a:rPr>
              <a:t>人の場合は、救急隊役になってください</a:t>
            </a:r>
            <a:endParaRPr lang="ja-JP" altLang="en-US" sz="1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91390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指令センター役</a:t>
            </a:r>
            <a:endParaRPr kumimoji="1" lang="ja-JP" altLang="en-US" dirty="0"/>
          </a:p>
        </p:txBody>
      </p:sp>
      <p:graphicFrame>
        <p:nvGraphicFramePr>
          <p:cNvPr id="7" name="コンテンツ プレースホルダー 6"/>
          <p:cNvGraphicFramePr>
            <a:graphicFrameLocks noGrp="1"/>
          </p:cNvGraphicFramePr>
          <p:nvPr>
            <p:ph idx="1"/>
          </p:nvPr>
        </p:nvGraphicFramePr>
        <p:xfrm>
          <a:off x="628650" y="1690689"/>
          <a:ext cx="8280112" cy="4909065"/>
        </p:xfrm>
        <a:graphic>
          <a:graphicData uri="http://schemas.openxmlformats.org/drawingml/2006/table">
            <a:tbl>
              <a:tblPr firstRow="1" bandRow="1">
                <a:tableStyleId>{5C22544A-7EE6-4342-B048-85BDC9FD1C3A}</a:tableStyleId>
              </a:tblPr>
              <a:tblGrid>
                <a:gridCol w="4212955">
                  <a:extLst>
                    <a:ext uri="{9D8B030D-6E8A-4147-A177-3AD203B41FA5}">
                      <a16:colId xmlns:a16="http://schemas.microsoft.com/office/drawing/2014/main" val="20000"/>
                    </a:ext>
                  </a:extLst>
                </a:gridCol>
                <a:gridCol w="4067157">
                  <a:extLst>
                    <a:ext uri="{9D8B030D-6E8A-4147-A177-3AD203B41FA5}">
                      <a16:colId xmlns:a16="http://schemas.microsoft.com/office/drawing/2014/main" val="20001"/>
                    </a:ext>
                  </a:extLst>
                </a:gridCol>
              </a:tblGrid>
              <a:tr h="505643">
                <a:tc>
                  <a:txBody>
                    <a:bodyPr/>
                    <a:lstStyle/>
                    <a:p>
                      <a:pPr algn="ctr"/>
                      <a:r>
                        <a:rPr kumimoji="1" lang="ja-JP" altLang="en-US" dirty="0"/>
                        <a:t>質問内容</a:t>
                      </a:r>
                    </a:p>
                  </a:txBody>
                  <a:tcPr anchor="ctr"/>
                </a:tc>
                <a:tc>
                  <a:txBody>
                    <a:bodyPr/>
                    <a:lstStyle/>
                    <a:p>
                      <a:pPr algn="ctr"/>
                      <a:r>
                        <a:rPr kumimoji="1" lang="ja-JP" altLang="en-US" dirty="0"/>
                        <a:t>相手が言ったことを記載してください</a:t>
                      </a:r>
                    </a:p>
                  </a:txBody>
                  <a:tcPr anchor="ctr"/>
                </a:tc>
                <a:extLst>
                  <a:ext uri="{0D108BD9-81ED-4DB2-BD59-A6C34878D82A}">
                    <a16:rowId xmlns:a16="http://schemas.microsoft.com/office/drawing/2014/main" val="10000"/>
                  </a:ext>
                </a:extLst>
              </a:tr>
              <a:tr h="744072">
                <a:tc>
                  <a:txBody>
                    <a:bodyPr/>
                    <a:lstStyle/>
                    <a:p>
                      <a:pPr algn="ctr"/>
                      <a:r>
                        <a:rPr kumimoji="1" lang="ja-JP" altLang="en-US" dirty="0"/>
                        <a:t>火事ですか？救急ですか？</a:t>
                      </a:r>
                    </a:p>
                  </a:txBody>
                  <a:tcPr anchor="ctr"/>
                </a:tc>
                <a:tc>
                  <a:txBody>
                    <a:bodyPr/>
                    <a:lstStyle/>
                    <a:p>
                      <a:pPr algn="ctr"/>
                      <a:endParaRPr kumimoji="1" lang="ja-JP" altLang="en-US"/>
                    </a:p>
                  </a:txBody>
                  <a:tcPr anchor="ctr"/>
                </a:tc>
                <a:extLst>
                  <a:ext uri="{0D108BD9-81ED-4DB2-BD59-A6C34878D82A}">
                    <a16:rowId xmlns:a16="http://schemas.microsoft.com/office/drawing/2014/main" val="10001"/>
                  </a:ext>
                </a:extLst>
              </a:tr>
              <a:tr h="4153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住所を教えてください</a:t>
                      </a:r>
                    </a:p>
                  </a:txBody>
                  <a:tcPr anchor="ctr"/>
                </a:tc>
                <a:tc>
                  <a:txBody>
                    <a:bodyPr/>
                    <a:lstStyle/>
                    <a:p>
                      <a:pPr algn="ctr"/>
                      <a:endParaRPr kumimoji="1" lang="ja-JP" altLang="en-US"/>
                    </a:p>
                  </a:txBody>
                  <a:tcPr anchor="ctr"/>
                </a:tc>
                <a:extLst>
                  <a:ext uri="{0D108BD9-81ED-4DB2-BD59-A6C34878D82A}">
                    <a16:rowId xmlns:a16="http://schemas.microsoft.com/office/drawing/2014/main" val="10002"/>
                  </a:ext>
                </a:extLst>
              </a:tr>
              <a:tr h="641022">
                <a:tc>
                  <a:txBody>
                    <a:bodyPr/>
                    <a:lstStyle/>
                    <a:p>
                      <a:pPr algn="ctr"/>
                      <a:r>
                        <a:rPr kumimoji="1" lang="ja-JP" altLang="en-US" dirty="0"/>
                        <a:t>あなたのお名前連絡先を教えてください</a:t>
                      </a:r>
                    </a:p>
                  </a:txBody>
                  <a:tcPr anchor="ctr"/>
                </a:tc>
                <a:tc>
                  <a:txBody>
                    <a:bodyPr/>
                    <a:lstStyle/>
                    <a:p>
                      <a:pPr algn="ctr"/>
                      <a:endParaRPr kumimoji="1" lang="ja-JP" altLang="en-US" dirty="0"/>
                    </a:p>
                  </a:txBody>
                  <a:tcPr anchor="ctr"/>
                </a:tc>
                <a:extLst>
                  <a:ext uri="{0D108BD9-81ED-4DB2-BD59-A6C34878D82A}">
                    <a16:rowId xmlns:a16="http://schemas.microsoft.com/office/drawing/2014/main" val="10003"/>
                  </a:ext>
                </a:extLst>
              </a:tr>
              <a:tr h="2603011">
                <a:tc>
                  <a:txBody>
                    <a:bodyPr/>
                    <a:lstStyle/>
                    <a:p>
                      <a:pPr algn="ctr"/>
                      <a:r>
                        <a:rPr kumimoji="1" lang="ja-JP" altLang="en-US" dirty="0"/>
                        <a:t>どうしましたか？</a:t>
                      </a:r>
                      <a:endParaRPr kumimoji="1" lang="en-US" altLang="ja-JP" dirty="0"/>
                    </a:p>
                    <a:p>
                      <a:pPr algn="ctr"/>
                      <a:r>
                        <a:rPr kumimoji="1" lang="ja-JP" altLang="en-US" dirty="0"/>
                        <a:t>意識はありますか？</a:t>
                      </a:r>
                      <a:endParaRPr kumimoji="1" lang="en-US" altLang="ja-JP" dirty="0"/>
                    </a:p>
                    <a:p>
                      <a:pPr algn="ctr"/>
                      <a:r>
                        <a:rPr kumimoji="1" lang="ja-JP" altLang="en-US" dirty="0"/>
                        <a:t>呼吸はしていますか？</a:t>
                      </a:r>
                    </a:p>
                  </a:txBody>
                  <a:tcPr anchor="ctr"/>
                </a:tc>
                <a:tc>
                  <a:txBody>
                    <a:bodyPr/>
                    <a:lstStyle/>
                    <a:p>
                      <a:pPr algn="ctr"/>
                      <a:endParaRPr kumimoji="1" lang="ja-JP" altLang="en-US" dirty="0"/>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74393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救急隊役</a:t>
            </a:r>
            <a:endParaRPr kumimoji="1" lang="ja-JP" altLang="en-US" dirty="0"/>
          </a:p>
        </p:txBody>
      </p:sp>
      <p:graphicFrame>
        <p:nvGraphicFramePr>
          <p:cNvPr id="7" name="コンテンツ プレースホルダー 6"/>
          <p:cNvGraphicFramePr>
            <a:graphicFrameLocks noGrp="1"/>
          </p:cNvGraphicFramePr>
          <p:nvPr>
            <p:ph idx="1"/>
          </p:nvPr>
        </p:nvGraphicFramePr>
        <p:xfrm>
          <a:off x="628650" y="1690689"/>
          <a:ext cx="8280112" cy="4909065"/>
        </p:xfrm>
        <a:graphic>
          <a:graphicData uri="http://schemas.openxmlformats.org/drawingml/2006/table">
            <a:tbl>
              <a:tblPr firstRow="1" bandRow="1">
                <a:tableStyleId>{5C22544A-7EE6-4342-B048-85BDC9FD1C3A}</a:tableStyleId>
              </a:tblPr>
              <a:tblGrid>
                <a:gridCol w="4212955">
                  <a:extLst>
                    <a:ext uri="{9D8B030D-6E8A-4147-A177-3AD203B41FA5}">
                      <a16:colId xmlns:a16="http://schemas.microsoft.com/office/drawing/2014/main" val="20000"/>
                    </a:ext>
                  </a:extLst>
                </a:gridCol>
                <a:gridCol w="4067157">
                  <a:extLst>
                    <a:ext uri="{9D8B030D-6E8A-4147-A177-3AD203B41FA5}">
                      <a16:colId xmlns:a16="http://schemas.microsoft.com/office/drawing/2014/main" val="20001"/>
                    </a:ext>
                  </a:extLst>
                </a:gridCol>
              </a:tblGrid>
              <a:tr h="505643">
                <a:tc>
                  <a:txBody>
                    <a:bodyPr/>
                    <a:lstStyle/>
                    <a:p>
                      <a:pPr algn="ctr"/>
                      <a:r>
                        <a:rPr kumimoji="1" lang="ja-JP" altLang="en-US" dirty="0"/>
                        <a:t>質問内容</a:t>
                      </a:r>
                    </a:p>
                  </a:txBody>
                  <a:tcPr anchor="ctr"/>
                </a:tc>
                <a:tc>
                  <a:txBody>
                    <a:bodyPr/>
                    <a:lstStyle/>
                    <a:p>
                      <a:pPr algn="ctr"/>
                      <a:r>
                        <a:rPr kumimoji="1" lang="ja-JP" altLang="en-US" dirty="0"/>
                        <a:t>相手が言ったことを記載してください</a:t>
                      </a:r>
                    </a:p>
                  </a:txBody>
                  <a:tcPr anchor="ctr"/>
                </a:tc>
                <a:extLst>
                  <a:ext uri="{0D108BD9-81ED-4DB2-BD59-A6C34878D82A}">
                    <a16:rowId xmlns:a16="http://schemas.microsoft.com/office/drawing/2014/main" val="10000"/>
                  </a:ext>
                </a:extLst>
              </a:tr>
              <a:tr h="4403422">
                <a:tc>
                  <a:txBody>
                    <a:bodyPr/>
                    <a:lstStyle/>
                    <a:p>
                      <a:pPr algn="ctr"/>
                      <a:r>
                        <a:rPr kumimoji="1" lang="ja-JP" altLang="en-US" dirty="0"/>
                        <a:t>どのような状況でしたか？</a:t>
                      </a:r>
                      <a:endParaRPr kumimoji="1" lang="en-US" altLang="ja-JP" dirty="0"/>
                    </a:p>
                    <a:p>
                      <a:pPr algn="ctr"/>
                      <a:r>
                        <a:rPr kumimoji="1" lang="ja-JP" altLang="en-US" dirty="0"/>
                        <a:t>（何時</a:t>
                      </a:r>
                      <a:r>
                        <a:rPr kumimoji="1" lang="en-US" altLang="ja-JP" dirty="0"/>
                        <a:t>/</a:t>
                      </a:r>
                      <a:r>
                        <a:rPr kumimoji="1" lang="ja-JP" altLang="en-US" dirty="0"/>
                        <a:t>どこで</a:t>
                      </a:r>
                      <a:r>
                        <a:rPr kumimoji="1" lang="en-US" altLang="ja-JP" dirty="0"/>
                        <a:t>/</a:t>
                      </a:r>
                      <a:r>
                        <a:rPr kumimoji="1" lang="ja-JP" altLang="en-US" dirty="0"/>
                        <a:t>何をしていて</a:t>
                      </a:r>
                      <a:r>
                        <a:rPr kumimoji="1" lang="en-US" altLang="ja-JP" dirty="0"/>
                        <a:t>/</a:t>
                      </a:r>
                      <a:r>
                        <a:rPr kumimoji="1" lang="ja-JP" altLang="en-US" dirty="0"/>
                        <a:t>どうなった）（行った処置）</a:t>
                      </a:r>
                    </a:p>
                  </a:txBody>
                  <a:tcPr anchor="ctr"/>
                </a:tc>
                <a:tc>
                  <a:txBody>
                    <a:bodyPr/>
                    <a:lstStyle/>
                    <a:p>
                      <a:pPr algn="ctr"/>
                      <a:endParaRPr kumimoji="1" lang="ja-JP" altLang="en-US" dirty="0"/>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2021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保護者役</a:t>
            </a:r>
            <a:endParaRPr kumimoji="1" lang="ja-JP" altLang="en-US" dirty="0"/>
          </a:p>
        </p:txBody>
      </p:sp>
      <p:graphicFrame>
        <p:nvGraphicFramePr>
          <p:cNvPr id="7" name="コンテンツ プレースホルダー 6"/>
          <p:cNvGraphicFramePr>
            <a:graphicFrameLocks noGrp="1"/>
          </p:cNvGraphicFramePr>
          <p:nvPr>
            <p:ph idx="1"/>
          </p:nvPr>
        </p:nvGraphicFramePr>
        <p:xfrm>
          <a:off x="628650" y="1690689"/>
          <a:ext cx="8280112" cy="4909065"/>
        </p:xfrm>
        <a:graphic>
          <a:graphicData uri="http://schemas.openxmlformats.org/drawingml/2006/table">
            <a:tbl>
              <a:tblPr firstRow="1" bandRow="1">
                <a:tableStyleId>{5C22544A-7EE6-4342-B048-85BDC9FD1C3A}</a:tableStyleId>
              </a:tblPr>
              <a:tblGrid>
                <a:gridCol w="4212955">
                  <a:extLst>
                    <a:ext uri="{9D8B030D-6E8A-4147-A177-3AD203B41FA5}">
                      <a16:colId xmlns:a16="http://schemas.microsoft.com/office/drawing/2014/main" val="20000"/>
                    </a:ext>
                  </a:extLst>
                </a:gridCol>
                <a:gridCol w="4067157">
                  <a:extLst>
                    <a:ext uri="{9D8B030D-6E8A-4147-A177-3AD203B41FA5}">
                      <a16:colId xmlns:a16="http://schemas.microsoft.com/office/drawing/2014/main" val="20001"/>
                    </a:ext>
                  </a:extLst>
                </a:gridCol>
              </a:tblGrid>
              <a:tr h="505643">
                <a:tc>
                  <a:txBody>
                    <a:bodyPr/>
                    <a:lstStyle/>
                    <a:p>
                      <a:pPr algn="ctr"/>
                      <a:r>
                        <a:rPr kumimoji="1" lang="ja-JP" altLang="en-US" dirty="0"/>
                        <a:t>質問内容</a:t>
                      </a:r>
                    </a:p>
                  </a:txBody>
                  <a:tcPr anchor="ctr"/>
                </a:tc>
                <a:tc>
                  <a:txBody>
                    <a:bodyPr/>
                    <a:lstStyle/>
                    <a:p>
                      <a:pPr algn="ctr"/>
                      <a:r>
                        <a:rPr kumimoji="1" lang="ja-JP" altLang="en-US" dirty="0"/>
                        <a:t>相手が言ったことを記載してください</a:t>
                      </a:r>
                    </a:p>
                  </a:txBody>
                  <a:tcPr anchor="ctr"/>
                </a:tc>
                <a:extLst>
                  <a:ext uri="{0D108BD9-81ED-4DB2-BD59-A6C34878D82A}">
                    <a16:rowId xmlns:a16="http://schemas.microsoft.com/office/drawing/2014/main" val="10000"/>
                  </a:ext>
                </a:extLst>
              </a:tr>
              <a:tr h="4403422">
                <a:tc>
                  <a:txBody>
                    <a:bodyPr/>
                    <a:lstStyle/>
                    <a:p>
                      <a:pPr algn="ctr"/>
                      <a:r>
                        <a:rPr kumimoji="1" lang="ja-JP" altLang="en-US" dirty="0"/>
                        <a:t>うちの子どうなったのですか？</a:t>
                      </a:r>
                    </a:p>
                  </a:txBody>
                  <a:tcPr anchor="ctr"/>
                </a:tc>
                <a:tc>
                  <a:txBody>
                    <a:bodyPr/>
                    <a:lstStyle/>
                    <a:p>
                      <a:pPr algn="ctr"/>
                      <a:endParaRPr kumimoji="1" lang="ja-JP" altLang="en-US" dirty="0"/>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41560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56C363-18ED-4A1F-AEE8-539BDDB72C88}"/>
              </a:ext>
            </a:extLst>
          </p:cNvPr>
          <p:cNvSpPr>
            <a:spLocks noGrp="1"/>
          </p:cNvSpPr>
          <p:nvPr>
            <p:ph type="title"/>
          </p:nvPr>
        </p:nvSpPr>
        <p:spPr/>
        <p:txBody>
          <a:bodyPr/>
          <a:lstStyle/>
          <a:p>
            <a:r>
              <a:rPr lang="ja-JP" altLang="en-US" dirty="0"/>
              <a:t>振り返り</a:t>
            </a:r>
            <a:endParaRPr kumimoji="1" lang="ja-JP" altLang="en-US" dirty="0"/>
          </a:p>
        </p:txBody>
      </p:sp>
      <p:sp>
        <p:nvSpPr>
          <p:cNvPr id="3" name="コンテンツ プレースホルダー 2">
            <a:extLst>
              <a:ext uri="{FF2B5EF4-FFF2-40B4-BE49-F238E27FC236}">
                <a16:creationId xmlns:a16="http://schemas.microsoft.com/office/drawing/2014/main" id="{38B2644C-CBF9-4CF9-AEBC-6912BB4CC956}"/>
              </a:ext>
            </a:extLst>
          </p:cNvPr>
          <p:cNvSpPr>
            <a:spLocks noGrp="1"/>
          </p:cNvSpPr>
          <p:nvPr>
            <p:ph idx="1"/>
          </p:nvPr>
        </p:nvSpPr>
        <p:spPr/>
        <p:txBody>
          <a:bodyPr/>
          <a:lstStyle/>
          <a:p>
            <a:pPr marL="0" indent="0">
              <a:buNone/>
            </a:pPr>
            <a:r>
              <a:rPr lang="ja-JP" altLang="en-US" dirty="0"/>
              <a:t>次また同じ事例が起こるとしたら、何を改善したらよい対応ができますか？</a:t>
            </a:r>
            <a:endParaRPr kumimoji="1" lang="en-US" altLang="ja-JP" dirty="0"/>
          </a:p>
          <a:p>
            <a:pPr marL="514350" indent="-514350">
              <a:buFont typeface="+mj-lt"/>
              <a:buAutoNum type="arabicPeriod"/>
            </a:pPr>
            <a:r>
              <a:rPr kumimoji="1" lang="ja-JP" altLang="en-US" dirty="0"/>
              <a:t>準備物品は何か？</a:t>
            </a:r>
            <a:endParaRPr kumimoji="1" lang="en-US" altLang="ja-JP" dirty="0"/>
          </a:p>
          <a:p>
            <a:pPr marL="514350" indent="-514350">
              <a:buFont typeface="+mj-lt"/>
              <a:buAutoNum type="arabicPeriod"/>
            </a:pPr>
            <a:r>
              <a:rPr lang="ja-JP" altLang="en-US" dirty="0"/>
              <a:t>役割分担は？</a:t>
            </a:r>
            <a:endParaRPr lang="en-US" altLang="ja-JP" dirty="0"/>
          </a:p>
          <a:p>
            <a:pPr marL="514350" indent="-514350">
              <a:buFont typeface="+mj-lt"/>
              <a:buAutoNum type="arabicPeriod"/>
            </a:pPr>
            <a:r>
              <a:rPr lang="en-US" altLang="ja-JP" dirty="0"/>
              <a:t>119</a:t>
            </a:r>
            <a:r>
              <a:rPr lang="ja-JP" altLang="en-US" dirty="0"/>
              <a:t>番通報のタイミングと話す内容は？</a:t>
            </a:r>
            <a:endParaRPr lang="en-US" altLang="ja-JP" dirty="0"/>
          </a:p>
          <a:p>
            <a:pPr marL="514350" indent="-514350">
              <a:buFont typeface="+mj-lt"/>
              <a:buAutoNum type="arabicPeriod"/>
            </a:pPr>
            <a:r>
              <a:rPr lang="ja-JP" altLang="en-US" dirty="0"/>
              <a:t>保護者への連絡と話す内容は？</a:t>
            </a:r>
            <a:endParaRPr lang="en-US" altLang="ja-JP" dirty="0"/>
          </a:p>
          <a:p>
            <a:pPr marL="514350" indent="-514350">
              <a:buFont typeface="+mj-lt"/>
              <a:buAutoNum type="arabicPeriod"/>
            </a:pPr>
            <a:r>
              <a:rPr lang="ja-JP" altLang="en-US" dirty="0"/>
              <a:t>その他（状態悪化時の対応など）</a:t>
            </a:r>
            <a:endParaRPr lang="en-US" altLang="ja-JP" dirty="0"/>
          </a:p>
          <a:p>
            <a:pPr marL="514350" indent="-514350">
              <a:buFont typeface="+mj-lt"/>
              <a:buAutoNum type="arabicPeriod"/>
            </a:pPr>
            <a:endParaRPr kumimoji="1" lang="ja-JP" altLang="en-US" dirty="0"/>
          </a:p>
        </p:txBody>
      </p:sp>
    </p:spTree>
    <p:extLst>
      <p:ext uri="{BB962C8B-B14F-4D97-AF65-F5344CB8AC3E}">
        <p14:creationId xmlns:p14="http://schemas.microsoft.com/office/powerpoint/2010/main" val="2283214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491F7D-2F24-2573-FCE5-BF582F46AB3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555D7EAB-81A4-DE94-6E3E-DA157CCEAECA}"/>
              </a:ext>
            </a:extLst>
          </p:cNvPr>
          <p:cNvSpPr>
            <a:spLocks noGrp="1"/>
          </p:cNvSpPr>
          <p:nvPr>
            <p:ph idx="1"/>
          </p:nvPr>
        </p:nvSpPr>
        <p:spPr/>
        <p:txBody>
          <a:bodyPr/>
          <a:lstStyle/>
          <a:p>
            <a:endParaRPr kumimoji="1" lang="ja-JP" altLang="en-US"/>
          </a:p>
        </p:txBody>
      </p:sp>
      <p:pic>
        <p:nvPicPr>
          <p:cNvPr id="6" name="図 5">
            <a:extLst>
              <a:ext uri="{FF2B5EF4-FFF2-40B4-BE49-F238E27FC236}">
                <a16:creationId xmlns:a16="http://schemas.microsoft.com/office/drawing/2014/main" id="{5F9D1CC9-0103-78DC-0210-EF0E5EA6FB0A}"/>
              </a:ext>
            </a:extLst>
          </p:cNvPr>
          <p:cNvPicPr>
            <a:picLocks noChangeAspect="1"/>
          </p:cNvPicPr>
          <p:nvPr/>
        </p:nvPicPr>
        <p:blipFill>
          <a:blip r:embed="rId2"/>
          <a:stretch>
            <a:fillRect/>
          </a:stretch>
        </p:blipFill>
        <p:spPr>
          <a:xfrm>
            <a:off x="227459" y="857250"/>
            <a:ext cx="8689083" cy="4849721"/>
          </a:xfrm>
          <a:prstGeom prst="rect">
            <a:avLst/>
          </a:prstGeom>
        </p:spPr>
      </p:pic>
      <p:sp>
        <p:nvSpPr>
          <p:cNvPr id="8" name="テキスト ボックス 7">
            <a:extLst>
              <a:ext uri="{FF2B5EF4-FFF2-40B4-BE49-F238E27FC236}">
                <a16:creationId xmlns:a16="http://schemas.microsoft.com/office/drawing/2014/main" id="{10A130C8-CAF9-8EBA-4533-5DFDC3F065D6}"/>
              </a:ext>
            </a:extLst>
          </p:cNvPr>
          <p:cNvSpPr txBox="1"/>
          <p:nvPr/>
        </p:nvSpPr>
        <p:spPr>
          <a:xfrm>
            <a:off x="78484" y="5726906"/>
            <a:ext cx="8987033" cy="230832"/>
          </a:xfrm>
          <a:prstGeom prst="rect">
            <a:avLst/>
          </a:prstGeom>
          <a:noFill/>
        </p:spPr>
        <p:txBody>
          <a:bodyPr wrap="square">
            <a:spAutoFit/>
          </a:bodyPr>
          <a:lstStyle/>
          <a:p>
            <a:pPr algn="ctr"/>
            <a:r>
              <a:rPr lang="ja-JP" altLang="en-US" sz="900" b="1" dirty="0"/>
              <a:t>総務省消防庁：救急車の適時・適切な利用（適正利用）</a:t>
            </a:r>
            <a:r>
              <a:rPr lang="ja-JP" altLang="en-US" sz="900" dirty="0">
                <a:hlinkClick r:id="rId3"/>
              </a:rPr>
              <a:t>https://www.fdma.go.jp/mission/enrichment/appropriate/appropriate007.htmlより</a:t>
            </a:r>
            <a:r>
              <a:rPr lang="en-US" altLang="ja-JP" sz="900" dirty="0">
                <a:hlinkClick r:id="rId3"/>
              </a:rPr>
              <a:t>AI</a:t>
            </a:r>
            <a:r>
              <a:rPr lang="ja-JP" altLang="en-US" sz="900" dirty="0"/>
              <a:t>を用いて作成</a:t>
            </a:r>
          </a:p>
        </p:txBody>
      </p:sp>
    </p:spTree>
    <p:extLst>
      <p:ext uri="{BB962C8B-B14F-4D97-AF65-F5344CB8AC3E}">
        <p14:creationId xmlns:p14="http://schemas.microsoft.com/office/powerpoint/2010/main" val="967705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089AD7-8A51-F52E-DBC4-BFC2D666AD40}"/>
              </a:ext>
            </a:extLst>
          </p:cNvPr>
          <p:cNvSpPr>
            <a:spLocks noGrp="1"/>
          </p:cNvSpPr>
          <p:nvPr>
            <p:ph type="title"/>
          </p:nvPr>
        </p:nvSpPr>
        <p:spPr/>
        <p:txBody>
          <a:bodyPr/>
          <a:lstStyle/>
          <a:p>
            <a:endParaRPr kumimoji="1" lang="ja-JP" altLang="en-US"/>
          </a:p>
        </p:txBody>
      </p:sp>
      <p:pic>
        <p:nvPicPr>
          <p:cNvPr id="10" name="コンテンツ プレースホルダー 9">
            <a:extLst>
              <a:ext uri="{FF2B5EF4-FFF2-40B4-BE49-F238E27FC236}">
                <a16:creationId xmlns:a16="http://schemas.microsoft.com/office/drawing/2014/main" id="{277ABEF6-3C59-A91B-22C1-BA28F38F3FE0}"/>
              </a:ext>
            </a:extLst>
          </p:cNvPr>
          <p:cNvPicPr>
            <a:picLocks noGrp="1" noChangeAspect="1"/>
          </p:cNvPicPr>
          <p:nvPr>
            <p:ph idx="1"/>
          </p:nvPr>
        </p:nvPicPr>
        <p:blipFill>
          <a:blip r:embed="rId2"/>
          <a:stretch>
            <a:fillRect/>
          </a:stretch>
        </p:blipFill>
        <p:spPr>
          <a:xfrm>
            <a:off x="6657705" y="1600200"/>
            <a:ext cx="2448633" cy="3460552"/>
          </a:xfrm>
          <a:prstGeom prst="rect">
            <a:avLst/>
          </a:prstGeom>
        </p:spPr>
      </p:pic>
      <p:sp>
        <p:nvSpPr>
          <p:cNvPr id="4" name="テキスト ボックス 3">
            <a:extLst>
              <a:ext uri="{FF2B5EF4-FFF2-40B4-BE49-F238E27FC236}">
                <a16:creationId xmlns:a16="http://schemas.microsoft.com/office/drawing/2014/main" id="{E25CE3B2-B142-1AC5-8E81-E5D7B52F9E10}"/>
              </a:ext>
            </a:extLst>
          </p:cNvPr>
          <p:cNvSpPr txBox="1"/>
          <p:nvPr/>
        </p:nvSpPr>
        <p:spPr>
          <a:xfrm>
            <a:off x="-313401" y="5257800"/>
            <a:ext cx="6836666" cy="369332"/>
          </a:xfrm>
          <a:prstGeom prst="rect">
            <a:avLst/>
          </a:prstGeom>
          <a:noFill/>
        </p:spPr>
        <p:txBody>
          <a:bodyPr wrap="square">
            <a:spAutoFit/>
          </a:bodyPr>
          <a:lstStyle/>
          <a:p>
            <a:pPr algn="ctr"/>
            <a:r>
              <a:rPr lang="ja-JP" altLang="en-US" sz="900" b="1" dirty="0"/>
              <a:t>総務省消防庁：救急車の適時・適切な利用（適正利用）</a:t>
            </a:r>
            <a:r>
              <a:rPr lang="en-US" altLang="ja-JP" sz="900" b="1" dirty="0"/>
              <a:t>https://www.fdma.go.jp/mission/enrichment/appropriate/appropriate003.html</a:t>
            </a:r>
            <a:r>
              <a:rPr lang="ja-JP" altLang="en-US" sz="900" dirty="0">
                <a:hlinkClick r:id="rId3"/>
              </a:rPr>
              <a:t>より</a:t>
            </a:r>
            <a:r>
              <a:rPr lang="en-US" altLang="ja-JP" sz="900" dirty="0">
                <a:hlinkClick r:id="rId3"/>
              </a:rPr>
              <a:t>AI</a:t>
            </a:r>
            <a:r>
              <a:rPr lang="ja-JP" altLang="en-US" sz="900" dirty="0"/>
              <a:t>を用いて作成</a:t>
            </a:r>
          </a:p>
        </p:txBody>
      </p:sp>
      <p:pic>
        <p:nvPicPr>
          <p:cNvPr id="8" name="図 7">
            <a:extLst>
              <a:ext uri="{FF2B5EF4-FFF2-40B4-BE49-F238E27FC236}">
                <a16:creationId xmlns:a16="http://schemas.microsoft.com/office/drawing/2014/main" id="{21B21386-F149-EEA9-61BD-AED42EF0A2C4}"/>
              </a:ext>
            </a:extLst>
          </p:cNvPr>
          <p:cNvPicPr>
            <a:picLocks noChangeAspect="1"/>
          </p:cNvPicPr>
          <p:nvPr/>
        </p:nvPicPr>
        <p:blipFill>
          <a:blip r:embed="rId4"/>
          <a:srcRect l="4153" t="3796" r="3737" b="2748"/>
          <a:stretch>
            <a:fillRect/>
          </a:stretch>
        </p:blipFill>
        <p:spPr>
          <a:xfrm>
            <a:off x="37663" y="1453242"/>
            <a:ext cx="6588578" cy="3731080"/>
          </a:xfrm>
          <a:prstGeom prst="rect">
            <a:avLst/>
          </a:prstGeom>
        </p:spPr>
      </p:pic>
      <p:sp>
        <p:nvSpPr>
          <p:cNvPr id="12" name="テキスト ボックス 11">
            <a:extLst>
              <a:ext uri="{FF2B5EF4-FFF2-40B4-BE49-F238E27FC236}">
                <a16:creationId xmlns:a16="http://schemas.microsoft.com/office/drawing/2014/main" id="{064B5AB7-C5B4-4CC2-FB08-F621FB864D14}"/>
              </a:ext>
            </a:extLst>
          </p:cNvPr>
          <p:cNvSpPr txBox="1"/>
          <p:nvPr/>
        </p:nvSpPr>
        <p:spPr>
          <a:xfrm>
            <a:off x="6657704" y="5168680"/>
            <a:ext cx="2448634" cy="323165"/>
          </a:xfrm>
          <a:prstGeom prst="rect">
            <a:avLst/>
          </a:prstGeom>
          <a:noFill/>
        </p:spPr>
        <p:txBody>
          <a:bodyPr wrap="square">
            <a:spAutoFit/>
          </a:bodyPr>
          <a:lstStyle/>
          <a:p>
            <a:r>
              <a:rPr lang="ja-JP" altLang="en-US" sz="750" dirty="0"/>
              <a:t>https://www.fdma.go.jp/mission/enrichment/appropriate/items/appropriate003_01_qsuke_chirasi.pdf</a:t>
            </a:r>
          </a:p>
        </p:txBody>
      </p:sp>
    </p:spTree>
    <p:extLst>
      <p:ext uri="{BB962C8B-B14F-4D97-AF65-F5344CB8AC3E}">
        <p14:creationId xmlns:p14="http://schemas.microsoft.com/office/powerpoint/2010/main" val="11636125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A219ED-1F0F-5C38-31A7-420EBED73DA7}"/>
              </a:ext>
            </a:extLst>
          </p:cNvPr>
          <p:cNvSpPr>
            <a:spLocks noGrp="1"/>
          </p:cNvSpPr>
          <p:nvPr>
            <p:ph type="title"/>
          </p:nvPr>
        </p:nvSpPr>
        <p:spPr/>
        <p:txBody>
          <a:bodyPr/>
          <a:lstStyle/>
          <a:p>
            <a:r>
              <a:rPr kumimoji="1" lang="ja-JP" altLang="en-US" dirty="0"/>
              <a:t>対応例</a:t>
            </a:r>
          </a:p>
        </p:txBody>
      </p:sp>
      <p:sp>
        <p:nvSpPr>
          <p:cNvPr id="3" name="コンテンツ プレースホルダー 2">
            <a:extLst>
              <a:ext uri="{FF2B5EF4-FFF2-40B4-BE49-F238E27FC236}">
                <a16:creationId xmlns:a16="http://schemas.microsoft.com/office/drawing/2014/main" id="{8DF3B215-BF24-1720-9A21-1B22701A41E1}"/>
              </a:ext>
            </a:extLst>
          </p:cNvPr>
          <p:cNvSpPr>
            <a:spLocks noGrp="1"/>
          </p:cNvSpPr>
          <p:nvPr>
            <p:ph idx="1"/>
          </p:nvPr>
        </p:nvSpPr>
        <p:spPr/>
        <p:txBody>
          <a:bodyPr/>
          <a:lstStyle/>
          <a:p>
            <a:endParaRPr kumimoji="1" lang="ja-JP" altLang="en-US"/>
          </a:p>
        </p:txBody>
      </p:sp>
      <p:pic>
        <p:nvPicPr>
          <p:cNvPr id="2050" name="Picture 2">
            <a:extLst>
              <a:ext uri="{FF2B5EF4-FFF2-40B4-BE49-F238E27FC236}">
                <a16:creationId xmlns:a16="http://schemas.microsoft.com/office/drawing/2014/main" id="{15FB6801-F684-1284-0728-797FC507D4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724" y="1600200"/>
            <a:ext cx="4968552"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942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BBCBDB-74C8-4015-A378-1C54FC0262F6}"/>
              </a:ext>
            </a:extLst>
          </p:cNvPr>
          <p:cNvSpPr>
            <a:spLocks noGrp="1"/>
          </p:cNvSpPr>
          <p:nvPr>
            <p:ph type="title"/>
          </p:nvPr>
        </p:nvSpPr>
        <p:spPr/>
        <p:txBody>
          <a:bodyPr>
            <a:normAutofit/>
          </a:bodyPr>
          <a:lstStyle/>
          <a:p>
            <a:r>
              <a:rPr lang="ja-JP" altLang="en-US" dirty="0"/>
              <a:t>熱中症対策　まとめ</a:t>
            </a:r>
            <a:endParaRPr kumimoji="1" lang="ja-JP" altLang="en-US" dirty="0"/>
          </a:p>
        </p:txBody>
      </p:sp>
      <p:sp>
        <p:nvSpPr>
          <p:cNvPr id="3" name="コンテンツ プレースホルダー 2">
            <a:extLst>
              <a:ext uri="{FF2B5EF4-FFF2-40B4-BE49-F238E27FC236}">
                <a16:creationId xmlns:a16="http://schemas.microsoft.com/office/drawing/2014/main" id="{8A1F83AE-FE82-4B66-A90E-FF9603505D2B}"/>
              </a:ext>
            </a:extLst>
          </p:cNvPr>
          <p:cNvSpPr>
            <a:spLocks noGrp="1"/>
          </p:cNvSpPr>
          <p:nvPr>
            <p:ph idx="1"/>
          </p:nvPr>
        </p:nvSpPr>
        <p:spPr>
          <a:xfrm>
            <a:off x="107504" y="1600200"/>
            <a:ext cx="9036496" cy="5141168"/>
          </a:xfrm>
        </p:spPr>
        <p:txBody>
          <a:bodyPr>
            <a:normAutofit/>
          </a:bodyPr>
          <a:lstStyle/>
          <a:p>
            <a:r>
              <a:rPr lang="ja-JP" altLang="en-US" dirty="0"/>
              <a:t>普段から緊急度・重症度判断を行う</a:t>
            </a:r>
            <a:endParaRPr lang="en-US" altLang="ja-JP" dirty="0"/>
          </a:p>
          <a:p>
            <a:r>
              <a:rPr lang="ja-JP" altLang="en-US" dirty="0"/>
              <a:t>熱中症対策を含めた緊急時の対応計画を</a:t>
            </a:r>
            <a:br>
              <a:rPr lang="en-US" altLang="ja-JP" dirty="0"/>
            </a:br>
            <a:r>
              <a:rPr lang="ja-JP" altLang="en-US" dirty="0"/>
              <a:t>作成する</a:t>
            </a:r>
            <a:endParaRPr lang="en-US" altLang="ja-JP" dirty="0"/>
          </a:p>
          <a:p>
            <a:r>
              <a:rPr lang="ja-JP" altLang="en-US" dirty="0"/>
              <a:t>管理職を含めけがや病気が発生したときの</a:t>
            </a:r>
            <a:br>
              <a:rPr lang="en-US" altLang="ja-JP" dirty="0"/>
            </a:br>
            <a:r>
              <a:rPr lang="ja-JP" altLang="en-US" dirty="0"/>
              <a:t>緊急時の対応に関する定期的な訓練・研修を行う</a:t>
            </a:r>
            <a:endParaRPr lang="en-US" altLang="ja-JP" dirty="0"/>
          </a:p>
          <a:p>
            <a:endParaRPr lang="en-US" altLang="ja-JP" dirty="0"/>
          </a:p>
        </p:txBody>
      </p:sp>
    </p:spTree>
    <p:extLst>
      <p:ext uri="{BB962C8B-B14F-4D97-AF65-F5344CB8AC3E}">
        <p14:creationId xmlns:p14="http://schemas.microsoft.com/office/powerpoint/2010/main" val="730679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0" y="71273"/>
            <a:ext cx="4539064" cy="1143000"/>
          </a:xfrm>
        </p:spPr>
        <p:txBody>
          <a:bodyPr>
            <a:noAutofit/>
          </a:bodyPr>
          <a:lstStyle/>
          <a:p>
            <a:r>
              <a:rPr lang="ja-JP" altLang="en-US" sz="2000" dirty="0">
                <a:latin typeface="+mn-ea"/>
                <a:ea typeface="+mn-ea"/>
              </a:rPr>
              <a:t>学校における緊急・災害時の対応</a:t>
            </a:r>
            <a:br>
              <a:rPr lang="en-US" altLang="ja-JP" sz="2000" dirty="0">
                <a:latin typeface="+mn-ea"/>
                <a:ea typeface="+mn-ea"/>
              </a:rPr>
            </a:br>
            <a:r>
              <a:rPr lang="en-US" altLang="ja-JP" sz="2000" dirty="0">
                <a:latin typeface="+mn-ea"/>
                <a:ea typeface="+mn-ea"/>
              </a:rPr>
              <a:t>http://emergencyfirstaidinschool.com</a:t>
            </a:r>
            <a:endParaRPr kumimoji="1" lang="ja-JP" altLang="en-US" sz="2000" dirty="0">
              <a:latin typeface="+mn-ea"/>
              <a:ea typeface="+mn-ea"/>
            </a:endParaRPr>
          </a:p>
        </p:txBody>
      </p:sp>
      <p:pic>
        <p:nvPicPr>
          <p:cNvPr id="6" name="図 5"/>
          <p:cNvPicPr>
            <a:picLocks noChangeAspect="1"/>
          </p:cNvPicPr>
          <p:nvPr/>
        </p:nvPicPr>
        <p:blipFill>
          <a:blip r:embed="rId3"/>
          <a:stretch>
            <a:fillRect/>
          </a:stretch>
        </p:blipFill>
        <p:spPr>
          <a:xfrm>
            <a:off x="4576250" y="2573398"/>
            <a:ext cx="4522677" cy="4005799"/>
          </a:xfrm>
          <a:prstGeom prst="rect">
            <a:avLst/>
          </a:prstGeom>
        </p:spPr>
      </p:pic>
      <p:pic>
        <p:nvPicPr>
          <p:cNvPr id="1026" name="Picture 2">
            <a:extLst>
              <a:ext uri="{FF2B5EF4-FFF2-40B4-BE49-F238E27FC236}">
                <a16:creationId xmlns:a16="http://schemas.microsoft.com/office/drawing/2014/main" id="{BD129078-B721-6FC0-C241-EA9E89D444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9257" y="1154954"/>
            <a:ext cx="1371807" cy="1371807"/>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a:extLst>
              <a:ext uri="{FF2B5EF4-FFF2-40B4-BE49-F238E27FC236}">
                <a16:creationId xmlns:a16="http://schemas.microsoft.com/office/drawing/2014/main" id="{386E3538-D07A-4F6D-1968-13C884C04CF0}"/>
              </a:ext>
            </a:extLst>
          </p:cNvPr>
          <p:cNvPicPr>
            <a:picLocks noChangeAspect="1"/>
          </p:cNvPicPr>
          <p:nvPr/>
        </p:nvPicPr>
        <p:blipFill>
          <a:blip r:embed="rId5"/>
          <a:stretch>
            <a:fillRect/>
          </a:stretch>
        </p:blipFill>
        <p:spPr>
          <a:xfrm>
            <a:off x="2060" y="2565185"/>
            <a:ext cx="4569940" cy="4263054"/>
          </a:xfrm>
          <a:prstGeom prst="rect">
            <a:avLst/>
          </a:prstGeom>
        </p:spPr>
      </p:pic>
      <p:pic>
        <p:nvPicPr>
          <p:cNvPr id="13" name="図 12">
            <a:extLst>
              <a:ext uri="{FF2B5EF4-FFF2-40B4-BE49-F238E27FC236}">
                <a16:creationId xmlns:a16="http://schemas.microsoft.com/office/drawing/2014/main" id="{C656F81C-CC79-ED76-C80F-B38315B40C99}"/>
              </a:ext>
            </a:extLst>
          </p:cNvPr>
          <p:cNvPicPr>
            <a:picLocks noChangeAspect="1"/>
          </p:cNvPicPr>
          <p:nvPr/>
        </p:nvPicPr>
        <p:blipFill>
          <a:blip r:embed="rId6"/>
          <a:stretch>
            <a:fillRect/>
          </a:stretch>
        </p:blipFill>
        <p:spPr>
          <a:xfrm>
            <a:off x="107504" y="188640"/>
            <a:ext cx="4210173" cy="864096"/>
          </a:xfrm>
          <a:prstGeom prst="rect">
            <a:avLst/>
          </a:prstGeom>
        </p:spPr>
      </p:pic>
      <p:pic>
        <p:nvPicPr>
          <p:cNvPr id="14" name="図 13">
            <a:extLst>
              <a:ext uri="{FF2B5EF4-FFF2-40B4-BE49-F238E27FC236}">
                <a16:creationId xmlns:a16="http://schemas.microsoft.com/office/drawing/2014/main" id="{1CC3C818-3D9E-19D2-B2AA-48154536C135}"/>
              </a:ext>
            </a:extLst>
          </p:cNvPr>
          <p:cNvPicPr>
            <a:picLocks noChangeAspect="1"/>
          </p:cNvPicPr>
          <p:nvPr/>
        </p:nvPicPr>
        <p:blipFill>
          <a:blip r:embed="rId7"/>
          <a:stretch>
            <a:fillRect/>
          </a:stretch>
        </p:blipFill>
        <p:spPr>
          <a:xfrm>
            <a:off x="3059832" y="1116531"/>
            <a:ext cx="1448654" cy="1448654"/>
          </a:xfrm>
          <a:prstGeom prst="rect">
            <a:avLst/>
          </a:prstGeom>
        </p:spPr>
      </p:pic>
      <p:sp>
        <p:nvSpPr>
          <p:cNvPr id="15" name="テキスト ボックス 14">
            <a:extLst>
              <a:ext uri="{FF2B5EF4-FFF2-40B4-BE49-F238E27FC236}">
                <a16:creationId xmlns:a16="http://schemas.microsoft.com/office/drawing/2014/main" id="{8F874847-71EF-4BEB-6141-60FABD033AB3}"/>
              </a:ext>
            </a:extLst>
          </p:cNvPr>
          <p:cNvSpPr txBox="1"/>
          <p:nvPr/>
        </p:nvSpPr>
        <p:spPr>
          <a:xfrm>
            <a:off x="107504" y="1513442"/>
            <a:ext cx="2952328" cy="646331"/>
          </a:xfrm>
          <a:prstGeom prst="rect">
            <a:avLst/>
          </a:prstGeom>
          <a:noFill/>
        </p:spPr>
        <p:txBody>
          <a:bodyPr wrap="square" rtlCol="0">
            <a:spAutoFit/>
          </a:bodyPr>
          <a:lstStyle/>
          <a:p>
            <a:pPr algn="ctr"/>
            <a:r>
              <a:rPr kumimoji="1" lang="ja-JP" altLang="en-US" dirty="0"/>
              <a:t>誰でも受講できる</a:t>
            </a:r>
            <a:r>
              <a:rPr lang="ja-JP" altLang="en-US" dirty="0"/>
              <a:t>講習会</a:t>
            </a:r>
            <a:endParaRPr lang="en-US" altLang="ja-JP" dirty="0"/>
          </a:p>
          <a:p>
            <a:pPr algn="ctr"/>
            <a:r>
              <a:rPr kumimoji="1" lang="ja-JP" altLang="en-US" dirty="0"/>
              <a:t>最新の情報はこちら</a:t>
            </a:r>
            <a:endParaRPr kumimoji="1" lang="en-US" altLang="ja-JP" dirty="0"/>
          </a:p>
        </p:txBody>
      </p:sp>
      <p:sp>
        <p:nvSpPr>
          <p:cNvPr id="18" name="テキスト ボックス 17">
            <a:extLst>
              <a:ext uri="{FF2B5EF4-FFF2-40B4-BE49-F238E27FC236}">
                <a16:creationId xmlns:a16="http://schemas.microsoft.com/office/drawing/2014/main" id="{68EEF7FD-E66D-A7E9-6593-CC82225C7FFB}"/>
              </a:ext>
            </a:extLst>
          </p:cNvPr>
          <p:cNvSpPr txBox="1"/>
          <p:nvPr/>
        </p:nvSpPr>
        <p:spPr>
          <a:xfrm>
            <a:off x="4635516" y="1513441"/>
            <a:ext cx="3248852" cy="646331"/>
          </a:xfrm>
          <a:prstGeom prst="rect">
            <a:avLst/>
          </a:prstGeom>
          <a:noFill/>
        </p:spPr>
        <p:txBody>
          <a:bodyPr wrap="square" rtlCol="0">
            <a:spAutoFit/>
          </a:bodyPr>
          <a:lstStyle/>
          <a:p>
            <a:pPr algn="ctr"/>
            <a:r>
              <a:rPr kumimoji="1" lang="ja-JP" altLang="en-US" dirty="0"/>
              <a:t>学校の教職員を対象とした</a:t>
            </a:r>
            <a:endParaRPr kumimoji="1" lang="en-US" altLang="ja-JP" dirty="0"/>
          </a:p>
          <a:p>
            <a:pPr algn="ctr"/>
            <a:r>
              <a:rPr lang="ja-JP" altLang="en-US"/>
              <a:t>講習会や最新の情報は</a:t>
            </a:r>
            <a:r>
              <a:rPr lang="ja-JP" altLang="en-US" dirty="0"/>
              <a:t>こちら</a:t>
            </a:r>
            <a:endParaRPr kumimoji="1" lang="en-US" altLang="ja-JP" dirty="0"/>
          </a:p>
        </p:txBody>
      </p:sp>
    </p:spTree>
    <p:extLst>
      <p:ext uri="{BB962C8B-B14F-4D97-AF65-F5344CB8AC3E}">
        <p14:creationId xmlns:p14="http://schemas.microsoft.com/office/powerpoint/2010/main" val="2211380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49F77-8F32-0DC7-7C6F-6757E54EE76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DBC3363-14B3-210C-FA69-4EAABAEC5703}"/>
              </a:ext>
            </a:extLst>
          </p:cNvPr>
          <p:cNvSpPr>
            <a:spLocks noGrp="1"/>
          </p:cNvSpPr>
          <p:nvPr>
            <p:ph type="title"/>
          </p:nvPr>
        </p:nvSpPr>
        <p:spPr>
          <a:xfrm>
            <a:off x="429435" y="7843"/>
            <a:ext cx="8229600" cy="1143000"/>
          </a:xfrm>
        </p:spPr>
        <p:txBody>
          <a:bodyPr/>
          <a:lstStyle/>
          <a:p>
            <a:r>
              <a:rPr kumimoji="1" lang="ja-JP" altLang="en-US" dirty="0">
                <a:latin typeface="ＭＳ ゴシック" panose="020B0609070205080204" pitchFamily="49" charset="-128"/>
                <a:ea typeface="ＭＳ ゴシック" panose="020B0609070205080204" pitchFamily="49" charset="-128"/>
              </a:rPr>
              <a:t>熱中症とは</a:t>
            </a:r>
          </a:p>
        </p:txBody>
      </p:sp>
      <p:sp>
        <p:nvSpPr>
          <p:cNvPr id="3" name="コンテンツ プレースホルダー 2">
            <a:extLst>
              <a:ext uri="{FF2B5EF4-FFF2-40B4-BE49-F238E27FC236}">
                <a16:creationId xmlns:a16="http://schemas.microsoft.com/office/drawing/2014/main" id="{EF5D36C4-1BE1-CDDF-2A38-42DF98990EA9}"/>
              </a:ext>
            </a:extLst>
          </p:cNvPr>
          <p:cNvSpPr>
            <a:spLocks noGrp="1"/>
          </p:cNvSpPr>
          <p:nvPr>
            <p:ph idx="1"/>
          </p:nvPr>
        </p:nvSpPr>
        <p:spPr>
          <a:xfrm>
            <a:off x="88604" y="1988840"/>
            <a:ext cx="3763316" cy="4525963"/>
          </a:xfrm>
        </p:spPr>
        <p:txBody>
          <a:bodyPr>
            <a:normAutofit/>
          </a:bodyPr>
          <a:lstStyle/>
          <a:p>
            <a:pPr marL="0" indent="0" algn="ctr">
              <a:buNone/>
            </a:pPr>
            <a:r>
              <a:rPr kumimoji="1" lang="ja-JP" altLang="en-US" sz="2800" dirty="0">
                <a:latin typeface="ＭＳ ゴシック" panose="020B0609070205080204" pitchFamily="49" charset="-128"/>
                <a:ea typeface="ＭＳ ゴシック" panose="020B0609070205080204" pitchFamily="49" charset="-128"/>
              </a:rPr>
              <a:t>高温環境下で、</a:t>
            </a:r>
            <a:br>
              <a:rPr kumimoji="1" lang="en-US" altLang="ja-JP" sz="2800" dirty="0">
                <a:latin typeface="ＭＳ ゴシック" panose="020B0609070205080204" pitchFamily="49" charset="-128"/>
                <a:ea typeface="ＭＳ ゴシック" panose="020B0609070205080204" pitchFamily="49" charset="-128"/>
              </a:rPr>
            </a:br>
            <a:r>
              <a:rPr kumimoji="1" lang="ja-JP" altLang="en-US" sz="2800" dirty="0">
                <a:latin typeface="ＭＳ ゴシック" panose="020B0609070205080204" pitchFamily="49" charset="-128"/>
                <a:ea typeface="ＭＳ ゴシック" panose="020B0609070205080204" pitchFamily="49" charset="-128"/>
              </a:rPr>
              <a:t>体内の水分や塩分の</a:t>
            </a:r>
            <a:br>
              <a:rPr kumimoji="1" lang="en-US" altLang="ja-JP" sz="2800" dirty="0">
                <a:latin typeface="ＭＳ ゴシック" panose="020B0609070205080204" pitchFamily="49" charset="-128"/>
                <a:ea typeface="ＭＳ ゴシック" panose="020B0609070205080204" pitchFamily="49" charset="-128"/>
              </a:rPr>
            </a:br>
            <a:r>
              <a:rPr kumimoji="1" lang="ja-JP" altLang="en-US" sz="2800" dirty="0">
                <a:latin typeface="ＭＳ ゴシック" panose="020B0609070205080204" pitchFamily="49" charset="-128"/>
                <a:ea typeface="ＭＳ ゴシック" panose="020B0609070205080204" pitchFamily="49" charset="-128"/>
              </a:rPr>
              <a:t>バランスが崩れたり</a:t>
            </a:r>
            <a:br>
              <a:rPr kumimoji="1" lang="en-US" altLang="ja-JP" sz="2800" dirty="0">
                <a:latin typeface="ＭＳ ゴシック" panose="020B0609070205080204" pitchFamily="49" charset="-128"/>
                <a:ea typeface="ＭＳ ゴシック" panose="020B0609070205080204" pitchFamily="49" charset="-128"/>
              </a:rPr>
            </a:br>
            <a:r>
              <a:rPr kumimoji="1" lang="ja-JP" altLang="en-US" sz="2800" dirty="0">
                <a:latin typeface="ＭＳ ゴシック" panose="020B0609070205080204" pitchFamily="49" charset="-128"/>
                <a:ea typeface="ＭＳ ゴシック" panose="020B0609070205080204" pitchFamily="49" charset="-128"/>
              </a:rPr>
              <a:t>体内の調整機能が破綻するなどして、</a:t>
            </a:r>
            <a:br>
              <a:rPr lang="en-US" altLang="ja-JP" sz="2800" dirty="0">
                <a:latin typeface="ＭＳ ゴシック" panose="020B0609070205080204" pitchFamily="49" charset="-128"/>
                <a:ea typeface="ＭＳ ゴシック" panose="020B0609070205080204" pitchFamily="49" charset="-128"/>
              </a:rPr>
            </a:br>
            <a:r>
              <a:rPr kumimoji="1" lang="ja-JP" altLang="en-US" sz="2800" dirty="0">
                <a:latin typeface="ＭＳ ゴシック" panose="020B0609070205080204" pitchFamily="49" charset="-128"/>
                <a:ea typeface="ＭＳ ゴシック" panose="020B0609070205080204" pitchFamily="49" charset="-128"/>
              </a:rPr>
              <a:t>発症する障害の総称</a:t>
            </a:r>
            <a:endParaRPr kumimoji="1" lang="en-US" altLang="ja-JP" sz="2800" baseline="30000" dirty="0">
              <a:latin typeface="ＭＳ ゴシック" panose="020B0609070205080204" pitchFamily="49" charset="-128"/>
              <a:ea typeface="ＭＳ ゴシック" panose="020B0609070205080204" pitchFamily="49" charset="-128"/>
            </a:endParaRPr>
          </a:p>
          <a:p>
            <a:pPr algn="ctr"/>
            <a:endParaRPr kumimoji="1" lang="ja-JP" altLang="en-US" sz="2800" dirty="0">
              <a:latin typeface="ＭＳ ゴシック" panose="020B0609070205080204" pitchFamily="49" charset="-128"/>
              <a:ea typeface="ＭＳ ゴシック" panose="020B0609070205080204" pitchFamily="49" charset="-128"/>
            </a:endParaRPr>
          </a:p>
        </p:txBody>
      </p:sp>
      <p:pic>
        <p:nvPicPr>
          <p:cNvPr id="4098" name="Picture 2">
            <a:extLst>
              <a:ext uri="{FF2B5EF4-FFF2-40B4-BE49-F238E27FC236}">
                <a16:creationId xmlns:a16="http://schemas.microsoft.com/office/drawing/2014/main" id="{845D1CAD-8F9B-0673-91FF-A2E747DCB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438" y="908721"/>
            <a:ext cx="5324959"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a:extLst>
              <a:ext uri="{FF2B5EF4-FFF2-40B4-BE49-F238E27FC236}">
                <a16:creationId xmlns:a16="http://schemas.microsoft.com/office/drawing/2014/main" id="{905F262F-DA47-F1C7-F331-AA9E81314D90}"/>
              </a:ext>
            </a:extLst>
          </p:cNvPr>
          <p:cNvSpPr txBox="1"/>
          <p:nvPr/>
        </p:nvSpPr>
        <p:spPr>
          <a:xfrm>
            <a:off x="88603" y="6351086"/>
            <a:ext cx="5203479" cy="369332"/>
          </a:xfrm>
          <a:prstGeom prst="rect">
            <a:avLst/>
          </a:prstGeom>
          <a:noFill/>
        </p:spPr>
        <p:txBody>
          <a:bodyPr wrap="square">
            <a:spAutoFit/>
          </a:bodyPr>
          <a:lstStyle/>
          <a:p>
            <a:r>
              <a:rPr lang="ja-JP" altLang="en-US" dirty="0"/>
              <a:t>https://www.wbgt.env.go.jp/heatillness_manual.php</a:t>
            </a:r>
          </a:p>
        </p:txBody>
      </p:sp>
    </p:spTree>
    <p:extLst>
      <p:ext uri="{BB962C8B-B14F-4D97-AF65-F5344CB8AC3E}">
        <p14:creationId xmlns:p14="http://schemas.microsoft.com/office/powerpoint/2010/main" val="2166390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1604F6-AE81-A4AA-4FC6-4679CAC5B38B}"/>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7F80B842-56B4-0094-1ECA-462B00A9D4AF}"/>
              </a:ext>
            </a:extLst>
          </p:cNvPr>
          <p:cNvSpPr>
            <a:spLocks noGrp="1"/>
          </p:cNvSpPr>
          <p:nvPr>
            <p:ph idx="1"/>
          </p:nvPr>
        </p:nvSpPr>
        <p:spPr/>
        <p:txBody>
          <a:bodyPr/>
          <a:lstStyle/>
          <a:p>
            <a:endParaRPr kumimoji="1" lang="ja-JP" altLang="en-US"/>
          </a:p>
        </p:txBody>
      </p:sp>
      <p:pic>
        <p:nvPicPr>
          <p:cNvPr id="8" name="図 7">
            <a:extLst>
              <a:ext uri="{FF2B5EF4-FFF2-40B4-BE49-F238E27FC236}">
                <a16:creationId xmlns:a16="http://schemas.microsoft.com/office/drawing/2014/main" id="{5383EA34-74BF-9AB4-B26B-E0B0943B7302}"/>
              </a:ext>
            </a:extLst>
          </p:cNvPr>
          <p:cNvPicPr>
            <a:picLocks noChangeAspect="1"/>
          </p:cNvPicPr>
          <p:nvPr/>
        </p:nvPicPr>
        <p:blipFill>
          <a:blip r:embed="rId2"/>
          <a:stretch>
            <a:fillRect/>
          </a:stretch>
        </p:blipFill>
        <p:spPr>
          <a:xfrm>
            <a:off x="179512" y="34469"/>
            <a:ext cx="8568952" cy="6384943"/>
          </a:xfrm>
          <a:prstGeom prst="rect">
            <a:avLst/>
          </a:prstGeom>
        </p:spPr>
      </p:pic>
      <p:sp>
        <p:nvSpPr>
          <p:cNvPr id="9" name="テキスト ボックス 8">
            <a:extLst>
              <a:ext uri="{FF2B5EF4-FFF2-40B4-BE49-F238E27FC236}">
                <a16:creationId xmlns:a16="http://schemas.microsoft.com/office/drawing/2014/main" id="{E639C8E5-1EAB-D7D5-0299-E9B3A339DA61}"/>
              </a:ext>
            </a:extLst>
          </p:cNvPr>
          <p:cNvSpPr txBox="1"/>
          <p:nvPr/>
        </p:nvSpPr>
        <p:spPr>
          <a:xfrm>
            <a:off x="1547664" y="6398696"/>
            <a:ext cx="7416824" cy="369332"/>
          </a:xfrm>
          <a:prstGeom prst="rect">
            <a:avLst/>
          </a:prstGeom>
          <a:noFill/>
        </p:spPr>
        <p:txBody>
          <a:bodyPr wrap="square">
            <a:spAutoFit/>
          </a:bodyPr>
          <a:lstStyle/>
          <a:p>
            <a:r>
              <a:rPr lang="ja-JP" altLang="en-US" dirty="0"/>
              <a:t>https://www.env.go.jp/council/content/i_02/000070205.pdf</a:t>
            </a:r>
          </a:p>
        </p:txBody>
      </p:sp>
    </p:spTree>
    <p:extLst>
      <p:ext uri="{BB962C8B-B14F-4D97-AF65-F5344CB8AC3E}">
        <p14:creationId xmlns:p14="http://schemas.microsoft.com/office/powerpoint/2010/main" val="2926283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AF55EB-0035-CD4A-05ED-063FA56D7EA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12F8803E-CCF5-E1E0-15C3-8EFB4E4E16CA}"/>
              </a:ext>
            </a:extLst>
          </p:cNvPr>
          <p:cNvSpPr>
            <a:spLocks noGrp="1"/>
          </p:cNvSpPr>
          <p:nvPr>
            <p:ph idx="1"/>
          </p:nvPr>
        </p:nvSpPr>
        <p:spPr/>
        <p:txBody>
          <a:bodyPr/>
          <a:lstStyle/>
          <a:p>
            <a:endParaRPr kumimoji="1" lang="ja-JP" altLang="en-US"/>
          </a:p>
        </p:txBody>
      </p:sp>
      <p:pic>
        <p:nvPicPr>
          <p:cNvPr id="8" name="図 7">
            <a:extLst>
              <a:ext uri="{FF2B5EF4-FFF2-40B4-BE49-F238E27FC236}">
                <a16:creationId xmlns:a16="http://schemas.microsoft.com/office/drawing/2014/main" id="{684A6FF3-FD14-2A00-4C91-1ED79EFBBCA9}"/>
              </a:ext>
            </a:extLst>
          </p:cNvPr>
          <p:cNvPicPr>
            <a:picLocks noChangeAspect="1"/>
          </p:cNvPicPr>
          <p:nvPr/>
        </p:nvPicPr>
        <p:blipFill>
          <a:blip r:embed="rId2"/>
          <a:stretch>
            <a:fillRect/>
          </a:stretch>
        </p:blipFill>
        <p:spPr>
          <a:xfrm>
            <a:off x="621904" y="140153"/>
            <a:ext cx="8064896" cy="6238882"/>
          </a:xfrm>
          <a:prstGeom prst="rect">
            <a:avLst/>
          </a:prstGeom>
        </p:spPr>
      </p:pic>
      <p:sp>
        <p:nvSpPr>
          <p:cNvPr id="10" name="テキスト ボックス 9">
            <a:extLst>
              <a:ext uri="{FF2B5EF4-FFF2-40B4-BE49-F238E27FC236}">
                <a16:creationId xmlns:a16="http://schemas.microsoft.com/office/drawing/2014/main" id="{751ABE29-7169-C48D-4A8B-150754D45A28}"/>
              </a:ext>
            </a:extLst>
          </p:cNvPr>
          <p:cNvSpPr txBox="1"/>
          <p:nvPr/>
        </p:nvSpPr>
        <p:spPr>
          <a:xfrm>
            <a:off x="1547664" y="6398696"/>
            <a:ext cx="7416824" cy="369332"/>
          </a:xfrm>
          <a:prstGeom prst="rect">
            <a:avLst/>
          </a:prstGeom>
          <a:noFill/>
        </p:spPr>
        <p:txBody>
          <a:bodyPr wrap="square">
            <a:spAutoFit/>
          </a:bodyPr>
          <a:lstStyle/>
          <a:p>
            <a:r>
              <a:rPr lang="ja-JP" altLang="en-US" dirty="0"/>
              <a:t>https://www.env.go.jp/council/content/i_02/000070205.pdf</a:t>
            </a:r>
          </a:p>
        </p:txBody>
      </p:sp>
    </p:spTree>
    <p:extLst>
      <p:ext uri="{BB962C8B-B14F-4D97-AF65-F5344CB8AC3E}">
        <p14:creationId xmlns:p14="http://schemas.microsoft.com/office/powerpoint/2010/main" val="2249160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56CC29-0E31-AC97-B4C1-6189B415FCC3}"/>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2E1CB4C2-F3C7-0440-478E-C05DD2490A12}"/>
              </a:ext>
            </a:extLst>
          </p:cNvPr>
          <p:cNvSpPr>
            <a:spLocks noGrp="1"/>
          </p:cNvSpPr>
          <p:nvPr>
            <p:ph idx="1"/>
          </p:nvPr>
        </p:nvSpPr>
        <p:spPr/>
        <p:txBody>
          <a:bodyPr/>
          <a:lstStyle/>
          <a:p>
            <a:endParaRPr kumimoji="1" lang="ja-JP" altLang="en-US"/>
          </a:p>
        </p:txBody>
      </p:sp>
      <p:pic>
        <p:nvPicPr>
          <p:cNvPr id="7" name="図 6">
            <a:extLst>
              <a:ext uri="{FF2B5EF4-FFF2-40B4-BE49-F238E27FC236}">
                <a16:creationId xmlns:a16="http://schemas.microsoft.com/office/drawing/2014/main" id="{F10F3B65-546D-9C51-DDE8-F3729F0DC253}"/>
              </a:ext>
            </a:extLst>
          </p:cNvPr>
          <p:cNvPicPr>
            <a:picLocks noChangeAspect="1"/>
          </p:cNvPicPr>
          <p:nvPr/>
        </p:nvPicPr>
        <p:blipFill>
          <a:blip r:embed="rId2"/>
          <a:stretch>
            <a:fillRect/>
          </a:stretch>
        </p:blipFill>
        <p:spPr>
          <a:xfrm>
            <a:off x="0" y="274638"/>
            <a:ext cx="9144000" cy="5792998"/>
          </a:xfrm>
          <a:prstGeom prst="rect">
            <a:avLst/>
          </a:prstGeom>
        </p:spPr>
      </p:pic>
      <p:sp>
        <p:nvSpPr>
          <p:cNvPr id="8" name="テキスト ボックス 7">
            <a:extLst>
              <a:ext uri="{FF2B5EF4-FFF2-40B4-BE49-F238E27FC236}">
                <a16:creationId xmlns:a16="http://schemas.microsoft.com/office/drawing/2014/main" id="{05E881ED-5624-63CB-1E41-BC2D0D4E2C32}"/>
              </a:ext>
            </a:extLst>
          </p:cNvPr>
          <p:cNvSpPr txBox="1"/>
          <p:nvPr/>
        </p:nvSpPr>
        <p:spPr>
          <a:xfrm>
            <a:off x="2508995" y="6427113"/>
            <a:ext cx="6606480" cy="430887"/>
          </a:xfrm>
          <a:prstGeom prst="rect">
            <a:avLst/>
          </a:prstGeom>
          <a:noFill/>
        </p:spPr>
        <p:txBody>
          <a:bodyPr wrap="square">
            <a:spAutoFit/>
          </a:bodyPr>
          <a:lstStyle/>
          <a:p>
            <a:pPr algn="r"/>
            <a:r>
              <a:rPr lang="ja-JP" altLang="en-US" sz="1050" dirty="0"/>
              <a:t>総務省消防庁　令和</a:t>
            </a:r>
            <a:r>
              <a:rPr lang="en-US" altLang="ja-JP" sz="1050" dirty="0"/>
              <a:t>6</a:t>
            </a:r>
            <a:r>
              <a:rPr lang="ja-JP" altLang="en-US" sz="1050" dirty="0"/>
              <a:t>年（</a:t>
            </a:r>
            <a:r>
              <a:rPr lang="en-US" altLang="ja-JP" sz="1050" dirty="0"/>
              <a:t>5</a:t>
            </a:r>
            <a:r>
              <a:rPr lang="ja-JP" altLang="en-US" sz="1050" dirty="0"/>
              <a:t>月～</a:t>
            </a:r>
            <a:r>
              <a:rPr lang="en-US" altLang="ja-JP" sz="1050" dirty="0"/>
              <a:t>9</a:t>
            </a:r>
            <a:r>
              <a:rPr lang="ja-JP" altLang="en-US" sz="1050" dirty="0"/>
              <a:t>月）の熱中症による救急搬送状況　https://www.fdma.go.jp/disaster/heatstroke/items/r6/heatstroke_nenpou_r6.pdf</a:t>
            </a:r>
          </a:p>
        </p:txBody>
      </p:sp>
    </p:spTree>
    <p:extLst>
      <p:ext uri="{BB962C8B-B14F-4D97-AF65-F5344CB8AC3E}">
        <p14:creationId xmlns:p14="http://schemas.microsoft.com/office/powerpoint/2010/main" val="883128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223529-30F3-0C03-ED94-1F6E16F861E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5FB32583-B4BD-2B28-3623-BC5778119F03}"/>
              </a:ext>
            </a:extLst>
          </p:cNvPr>
          <p:cNvSpPr>
            <a:spLocks noGrp="1"/>
          </p:cNvSpPr>
          <p:nvPr>
            <p:ph idx="1"/>
          </p:nvPr>
        </p:nvSpPr>
        <p:spPr/>
        <p:txBody>
          <a:bodyPr/>
          <a:lstStyle/>
          <a:p>
            <a:endParaRPr kumimoji="1" lang="ja-JP" altLang="en-US"/>
          </a:p>
        </p:txBody>
      </p:sp>
      <p:pic>
        <p:nvPicPr>
          <p:cNvPr id="2050" name="Picture 2">
            <a:extLst>
              <a:ext uri="{FF2B5EF4-FFF2-40B4-BE49-F238E27FC236}">
                <a16:creationId xmlns:a16="http://schemas.microsoft.com/office/drawing/2014/main" id="{8FBB0F20-FAA8-C39E-098C-F33A29215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58562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0043B291-1888-C53E-8DD7-BBF3D61A23D5}"/>
              </a:ext>
            </a:extLst>
          </p:cNvPr>
          <p:cNvSpPr txBox="1"/>
          <p:nvPr/>
        </p:nvSpPr>
        <p:spPr>
          <a:xfrm>
            <a:off x="4464496" y="6452557"/>
            <a:ext cx="4572000" cy="261610"/>
          </a:xfrm>
          <a:prstGeom prst="rect">
            <a:avLst/>
          </a:prstGeom>
          <a:noFill/>
        </p:spPr>
        <p:txBody>
          <a:bodyPr wrap="square">
            <a:spAutoFit/>
          </a:bodyPr>
          <a:lstStyle/>
          <a:p>
            <a:r>
              <a:rPr lang="ja-JP" altLang="en-US" sz="1100" dirty="0"/>
              <a:t>https://www.nli-research.co.jp/report/detail/id=79839?site=nli</a:t>
            </a:r>
          </a:p>
        </p:txBody>
      </p:sp>
    </p:spTree>
    <p:extLst>
      <p:ext uri="{BB962C8B-B14F-4D97-AF65-F5344CB8AC3E}">
        <p14:creationId xmlns:p14="http://schemas.microsoft.com/office/powerpoint/2010/main" val="22396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F3B23C-D162-6EA1-9AF7-BDCDD1DE5D8B}"/>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0BFB7217-6B61-32A1-D4AE-1125846F3F7D}"/>
              </a:ext>
            </a:extLst>
          </p:cNvPr>
          <p:cNvSpPr>
            <a:spLocks noGrp="1"/>
          </p:cNvSpPr>
          <p:nvPr>
            <p:ph idx="1"/>
          </p:nvPr>
        </p:nvSpPr>
        <p:spPr/>
        <p:txBody>
          <a:bodyPr/>
          <a:lstStyle/>
          <a:p>
            <a:endParaRPr kumimoji="1" lang="ja-JP" altLang="en-US"/>
          </a:p>
        </p:txBody>
      </p:sp>
      <p:pic>
        <p:nvPicPr>
          <p:cNvPr id="9" name="図 8">
            <a:extLst>
              <a:ext uri="{FF2B5EF4-FFF2-40B4-BE49-F238E27FC236}">
                <a16:creationId xmlns:a16="http://schemas.microsoft.com/office/drawing/2014/main" id="{8F0A97FA-21A9-0CC4-76E6-31C931EB9256}"/>
              </a:ext>
            </a:extLst>
          </p:cNvPr>
          <p:cNvPicPr>
            <a:picLocks noChangeAspect="1"/>
          </p:cNvPicPr>
          <p:nvPr/>
        </p:nvPicPr>
        <p:blipFill>
          <a:blip r:embed="rId2"/>
          <a:stretch>
            <a:fillRect/>
          </a:stretch>
        </p:blipFill>
        <p:spPr>
          <a:xfrm>
            <a:off x="0" y="-10996"/>
            <a:ext cx="9144000" cy="3903178"/>
          </a:xfrm>
          <a:prstGeom prst="rect">
            <a:avLst/>
          </a:prstGeom>
        </p:spPr>
      </p:pic>
      <p:pic>
        <p:nvPicPr>
          <p:cNvPr id="11" name="図 10">
            <a:extLst>
              <a:ext uri="{FF2B5EF4-FFF2-40B4-BE49-F238E27FC236}">
                <a16:creationId xmlns:a16="http://schemas.microsoft.com/office/drawing/2014/main" id="{AED71585-94B0-1761-5869-69DD03FAC532}"/>
              </a:ext>
            </a:extLst>
          </p:cNvPr>
          <p:cNvPicPr>
            <a:picLocks noChangeAspect="1"/>
          </p:cNvPicPr>
          <p:nvPr/>
        </p:nvPicPr>
        <p:blipFill>
          <a:blip r:embed="rId3"/>
          <a:stretch>
            <a:fillRect/>
          </a:stretch>
        </p:blipFill>
        <p:spPr>
          <a:xfrm>
            <a:off x="0" y="4570707"/>
            <a:ext cx="9144000" cy="2012655"/>
          </a:xfrm>
          <a:prstGeom prst="rect">
            <a:avLst/>
          </a:prstGeom>
        </p:spPr>
      </p:pic>
      <p:sp>
        <p:nvSpPr>
          <p:cNvPr id="13" name="テキスト ボックス 12">
            <a:extLst>
              <a:ext uri="{FF2B5EF4-FFF2-40B4-BE49-F238E27FC236}">
                <a16:creationId xmlns:a16="http://schemas.microsoft.com/office/drawing/2014/main" id="{1B879AFB-E281-BECB-1315-762D51A340FE}"/>
              </a:ext>
            </a:extLst>
          </p:cNvPr>
          <p:cNvSpPr txBox="1"/>
          <p:nvPr/>
        </p:nvSpPr>
        <p:spPr>
          <a:xfrm>
            <a:off x="2508995" y="6427113"/>
            <a:ext cx="6606480" cy="430887"/>
          </a:xfrm>
          <a:prstGeom prst="rect">
            <a:avLst/>
          </a:prstGeom>
          <a:noFill/>
        </p:spPr>
        <p:txBody>
          <a:bodyPr wrap="square">
            <a:spAutoFit/>
          </a:bodyPr>
          <a:lstStyle/>
          <a:p>
            <a:pPr algn="r"/>
            <a:r>
              <a:rPr lang="ja-JP" altLang="en-US" sz="1050" dirty="0"/>
              <a:t>総務省消防庁　令和</a:t>
            </a:r>
            <a:r>
              <a:rPr lang="en-US" altLang="ja-JP" sz="1050" dirty="0"/>
              <a:t>6</a:t>
            </a:r>
            <a:r>
              <a:rPr lang="ja-JP" altLang="en-US" sz="1050" dirty="0"/>
              <a:t>年（</a:t>
            </a:r>
            <a:r>
              <a:rPr lang="en-US" altLang="ja-JP" sz="1050" dirty="0"/>
              <a:t>5</a:t>
            </a:r>
            <a:r>
              <a:rPr lang="ja-JP" altLang="en-US" sz="1050" dirty="0"/>
              <a:t>月～</a:t>
            </a:r>
            <a:r>
              <a:rPr lang="en-US" altLang="ja-JP" sz="1050" dirty="0"/>
              <a:t>9</a:t>
            </a:r>
            <a:r>
              <a:rPr lang="ja-JP" altLang="en-US" sz="1050" dirty="0"/>
              <a:t>月）の熱中症による救急搬送状況　https://www.fdma.go.jp/disaster/heatstroke/items/r6/heatstroke_nenpou_r6.pdf</a:t>
            </a:r>
          </a:p>
        </p:txBody>
      </p:sp>
    </p:spTree>
    <p:extLst>
      <p:ext uri="{BB962C8B-B14F-4D97-AF65-F5344CB8AC3E}">
        <p14:creationId xmlns:p14="http://schemas.microsoft.com/office/powerpoint/2010/main" val="53735484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5870</TotalTime>
  <Words>1495</Words>
  <Application>Microsoft Office PowerPoint</Application>
  <PresentationFormat>画面に合わせる (4:3)</PresentationFormat>
  <Paragraphs>167</Paragraphs>
  <Slides>39</Slides>
  <Notes>2</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39</vt:i4>
      </vt:variant>
    </vt:vector>
  </HeadingPairs>
  <TitlesOfParts>
    <vt:vector size="45" baseType="lpstr">
      <vt:lpstr>HGS創英角ﾎﾟｯﾌﾟ体</vt:lpstr>
      <vt:lpstr>ＭＳ ゴシック</vt:lpstr>
      <vt:lpstr>UD新ゴ L</vt:lpstr>
      <vt:lpstr>Arial</vt:lpstr>
      <vt:lpstr>Calibri</vt:lpstr>
      <vt:lpstr>Office ​​テーマ</vt:lpstr>
      <vt:lpstr>熱中症</vt:lpstr>
      <vt:lpstr>突然ですが</vt:lpstr>
      <vt:lpstr>体温調節</vt:lpstr>
      <vt:lpstr>熱中症とは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熱中症の予防</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職場における熱中症対策の強化について（令和7年6月1日施行） 労働安全衛生規則が改正され、令和7年6月1日から施行</vt:lpstr>
      <vt:lpstr>熱中症への対応</vt:lpstr>
      <vt:lpstr>PowerPoint プレゼンテーション</vt:lpstr>
      <vt:lpstr>緊急時の対応</vt:lpstr>
      <vt:lpstr>緊急度評価</vt:lpstr>
      <vt:lpstr>第一印象</vt:lpstr>
      <vt:lpstr>緊急度評価</vt:lpstr>
      <vt:lpstr>初期評価</vt:lpstr>
      <vt:lpstr>PowerPoint プレゼンテーション</vt:lpstr>
      <vt:lpstr>PowerPoint プレゼンテーション</vt:lpstr>
      <vt:lpstr>PowerPoint プレゼンテーション</vt:lpstr>
      <vt:lpstr>ｼﾐｭﾚｰｼｮﾝ訓練</vt:lpstr>
      <vt:lpstr>現場の状況</vt:lpstr>
      <vt:lpstr>役割分担　6人1組になってください</vt:lpstr>
      <vt:lpstr>指令センター役</vt:lpstr>
      <vt:lpstr>救急隊役</vt:lpstr>
      <vt:lpstr>保護者役</vt:lpstr>
      <vt:lpstr>振り返り</vt:lpstr>
      <vt:lpstr>PowerPoint プレゼンテーション</vt:lpstr>
      <vt:lpstr>PowerPoint プレゼンテーション</vt:lpstr>
      <vt:lpstr>対応例</vt:lpstr>
      <vt:lpstr>熱中症対策　まとめ</vt:lpstr>
      <vt:lpstr>学校における緊急・災害時の対応 http://emergencyfirstaidinschool.com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Kensuke Suzuki</dc:creator>
  <cp:lastModifiedBy>鈴木 健介</cp:lastModifiedBy>
  <cp:revision>213</cp:revision>
  <dcterms:created xsi:type="dcterms:W3CDTF">2013-05-11T00:24:58Z</dcterms:created>
  <dcterms:modified xsi:type="dcterms:W3CDTF">2026-05-21T04:32:34Z</dcterms:modified>
</cp:coreProperties>
</file>